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slideLayouts/slideLayout1079.xml" ContentType="application/vnd.openxmlformats-officedocument.presentationml.slideLayout+xml"/>
  <Override PartName="/ppt/slideLayouts/slideLayout108.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slideLayouts/slideLayout109.xml" ContentType="application/vnd.openxmlformats-officedocument.presentationml.slideLayout+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00.xml" ContentType="application/vnd.openxmlformats-officedocument.presentationml.slideLayout+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slideLayouts/slideLayout1189.xml" ContentType="application/vnd.openxmlformats-officedocument.presentationml.slideLayout+xml"/>
  <Override PartName="/ppt/slideLayouts/slideLayout11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xml" ContentType="application/vnd.openxmlformats-officedocument.presentationml.slideLayout+xml"/>
  <Override PartName="/ppt/slideLayouts/slideLayout1210.xml" ContentType="application/vnd.openxmlformats-officedocument.presentationml.slideLayout+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slideLayouts/slideLayout1228.xml" ContentType="application/vnd.openxmlformats-officedocument.presentationml.slideLayout+xml"/>
  <Override PartName="/ppt/slideLayouts/slideLayout1229.xml" ContentType="application/vnd.openxmlformats-officedocument.presentationml.slideLayout+xml"/>
  <Override PartName="/ppt/slideLayouts/slideLayout123.xml" ContentType="application/vnd.openxmlformats-officedocument.presentationml.slideLayout+xml"/>
  <Override PartName="/ppt/slideLayouts/slideLayout1230.xml" ContentType="application/vnd.openxmlformats-officedocument.presentationml.slideLayout+xml"/>
  <Override PartName="/ppt/slideLayouts/slideLayout1231.xml" ContentType="application/vnd.openxmlformats-officedocument.presentationml.slideLayout+xml"/>
  <Override PartName="/ppt/slideLayouts/slideLayout1232.xml" ContentType="application/vnd.openxmlformats-officedocument.presentationml.slideLayout+xml"/>
  <Override PartName="/ppt/slideLayouts/slideLayout1233.xml" ContentType="application/vnd.openxmlformats-officedocument.presentationml.slideLayout+xml"/>
  <Override PartName="/ppt/slideLayouts/slideLayout1234.xml" ContentType="application/vnd.openxmlformats-officedocument.presentationml.slideLayout+xml"/>
  <Override PartName="/ppt/slideLayouts/slideLayout1235.xml" ContentType="application/vnd.openxmlformats-officedocument.presentationml.slideLayout+xml"/>
  <Override PartName="/ppt/slideLayouts/slideLayout1236.xml" ContentType="application/vnd.openxmlformats-officedocument.presentationml.slideLayout+xml"/>
  <Override PartName="/ppt/slideLayouts/slideLayout1237.xml" ContentType="application/vnd.openxmlformats-officedocument.presentationml.slideLayout+xml"/>
  <Override PartName="/ppt/slideLayouts/slideLayout1238.xml" ContentType="application/vnd.openxmlformats-officedocument.presentationml.slideLayout+xml"/>
  <Override PartName="/ppt/slideLayouts/slideLayout1239.xml" ContentType="application/vnd.openxmlformats-officedocument.presentationml.slideLayout+xml"/>
  <Override PartName="/ppt/slideLayouts/slideLayout124.xml" ContentType="application/vnd.openxmlformats-officedocument.presentationml.slideLayout+xml"/>
  <Override PartName="/ppt/slideLayouts/slideLayout1240.xml" ContentType="application/vnd.openxmlformats-officedocument.presentationml.slideLayout+xml"/>
  <Override PartName="/ppt/slideLayouts/slideLayout1241.xml" ContentType="application/vnd.openxmlformats-officedocument.presentationml.slideLayout+xml"/>
  <Override PartName="/ppt/slideLayouts/slideLayout1242.xml" ContentType="application/vnd.openxmlformats-officedocument.presentationml.slideLayout+xml"/>
  <Override PartName="/ppt/slideLayouts/slideLayout1243.xml" ContentType="application/vnd.openxmlformats-officedocument.presentationml.slideLayout+xml"/>
  <Override PartName="/ppt/slideLayouts/slideLayout1244.xml" ContentType="application/vnd.openxmlformats-officedocument.presentationml.slideLayout+xml"/>
  <Override PartName="/ppt/slideLayouts/slideLayout1245.xml" ContentType="application/vnd.openxmlformats-officedocument.presentationml.slideLayout+xml"/>
  <Override PartName="/ppt/slideLayouts/slideLayout1246.xml" ContentType="application/vnd.openxmlformats-officedocument.presentationml.slideLayout+xml"/>
  <Override PartName="/ppt/slideLayouts/slideLayout1247.xml" ContentType="application/vnd.openxmlformats-officedocument.presentationml.slideLayout+xml"/>
  <Override PartName="/ppt/slideLayouts/slideLayout1248.xml" ContentType="application/vnd.openxmlformats-officedocument.presentationml.slideLayout+xml"/>
  <Override PartName="/ppt/slideLayouts/slideLayout1249.xml" ContentType="application/vnd.openxmlformats-officedocument.presentationml.slideLayout+xml"/>
  <Override PartName="/ppt/slideLayouts/slideLayout125.xml" ContentType="application/vnd.openxmlformats-officedocument.presentationml.slideLayout+xml"/>
  <Override PartName="/ppt/slideLayouts/slideLayout1250.xml" ContentType="application/vnd.openxmlformats-officedocument.presentationml.slideLayout+xml"/>
  <Override PartName="/ppt/slideLayouts/slideLayout1251.xml" ContentType="application/vnd.openxmlformats-officedocument.presentationml.slideLayout+xml"/>
  <Override PartName="/ppt/slideLayouts/slideLayout1252.xml" ContentType="application/vnd.openxmlformats-officedocument.presentationml.slideLayout+xml"/>
  <Override PartName="/ppt/slideLayouts/slideLayout1253.xml" ContentType="application/vnd.openxmlformats-officedocument.presentationml.slideLayout+xml"/>
  <Override PartName="/ppt/slideLayouts/slideLayout1254.xml" ContentType="application/vnd.openxmlformats-officedocument.presentationml.slideLayout+xml"/>
  <Override PartName="/ppt/slideLayouts/slideLayout1255.xml" ContentType="application/vnd.openxmlformats-officedocument.presentationml.slideLayout+xml"/>
  <Override PartName="/ppt/slideLayouts/slideLayout1256.xml" ContentType="application/vnd.openxmlformats-officedocument.presentationml.slideLayout+xml"/>
  <Override PartName="/ppt/slideLayouts/slideLayout1257.xml" ContentType="application/vnd.openxmlformats-officedocument.presentationml.slideLayout+xml"/>
  <Override PartName="/ppt/slideLayouts/slideLayout1258.xml" ContentType="application/vnd.openxmlformats-officedocument.presentationml.slideLayout+xml"/>
  <Override PartName="/ppt/slideLayouts/slideLayout1259.xml" ContentType="application/vnd.openxmlformats-officedocument.presentationml.slideLayout+xml"/>
  <Override PartName="/ppt/slideLayouts/slideLayout126.xml" ContentType="application/vnd.openxmlformats-officedocument.presentationml.slideLayout+xml"/>
  <Override PartName="/ppt/slideLayouts/slideLayout1260.xml" ContentType="application/vnd.openxmlformats-officedocument.presentationml.slideLayout+xml"/>
  <Override PartName="/ppt/slideLayouts/slideLayout1261.xml" ContentType="application/vnd.openxmlformats-officedocument.presentationml.slideLayout+xml"/>
  <Override PartName="/ppt/slideLayouts/slideLayout1262.xml" ContentType="application/vnd.openxmlformats-officedocument.presentationml.slideLayout+xml"/>
  <Override PartName="/ppt/slideLayouts/slideLayout1263.xml" ContentType="application/vnd.openxmlformats-officedocument.presentationml.slideLayout+xml"/>
  <Override PartName="/ppt/slideLayouts/slideLayout1264.xml" ContentType="application/vnd.openxmlformats-officedocument.presentationml.slideLayout+xml"/>
  <Override PartName="/ppt/slideLayouts/slideLayout1265.xml" ContentType="application/vnd.openxmlformats-officedocument.presentationml.slideLayout+xml"/>
  <Override PartName="/ppt/slideLayouts/slideLayout1266.xml" ContentType="application/vnd.openxmlformats-officedocument.presentationml.slideLayout+xml"/>
  <Override PartName="/ppt/slideLayouts/slideLayout1267.xml" ContentType="application/vnd.openxmlformats-officedocument.presentationml.slideLayout+xml"/>
  <Override PartName="/ppt/slideLayouts/slideLayout1268.xml" ContentType="application/vnd.openxmlformats-officedocument.presentationml.slideLayout+xml"/>
  <Override PartName="/ppt/slideLayouts/slideLayout1269.xml" ContentType="application/vnd.openxmlformats-officedocument.presentationml.slideLayout+xml"/>
  <Override PartName="/ppt/slideLayouts/slideLayout127.xml" ContentType="application/vnd.openxmlformats-officedocument.presentationml.slideLayout+xml"/>
  <Override PartName="/ppt/slideLayouts/slideLayout1270.xml" ContentType="application/vnd.openxmlformats-officedocument.presentationml.slideLayout+xml"/>
  <Override PartName="/ppt/slideLayouts/slideLayout1271.xml" ContentType="application/vnd.openxmlformats-officedocument.presentationml.slideLayout+xml"/>
  <Override PartName="/ppt/slideLayouts/slideLayout1272.xml" ContentType="application/vnd.openxmlformats-officedocument.presentationml.slideLayout+xml"/>
  <Override PartName="/ppt/slideLayouts/slideLayout1273.xml" ContentType="application/vnd.openxmlformats-officedocument.presentationml.slideLayout+xml"/>
  <Override PartName="/ppt/slideLayouts/slideLayout1274.xml" ContentType="application/vnd.openxmlformats-officedocument.presentationml.slideLayout+xml"/>
  <Override PartName="/ppt/slideLayouts/slideLayout1275.xml" ContentType="application/vnd.openxmlformats-officedocument.presentationml.slideLayout+xml"/>
  <Override PartName="/ppt/slideLayouts/slideLayout1276.xml" ContentType="application/vnd.openxmlformats-officedocument.presentationml.slideLayout+xml"/>
  <Override PartName="/ppt/slideLayouts/slideLayout1277.xml" ContentType="application/vnd.openxmlformats-officedocument.presentationml.slideLayout+xml"/>
  <Override PartName="/ppt/slideLayouts/slideLayout1278.xml" ContentType="application/vnd.openxmlformats-officedocument.presentationml.slideLayout+xml"/>
  <Override PartName="/ppt/slideLayouts/slideLayout1279.xml" ContentType="application/vnd.openxmlformats-officedocument.presentationml.slideLayout+xml"/>
  <Override PartName="/ppt/slideLayouts/slideLayout128.xml" ContentType="application/vnd.openxmlformats-officedocument.presentationml.slideLayout+xml"/>
  <Override PartName="/ppt/slideLayouts/slideLayout1280.xml" ContentType="application/vnd.openxmlformats-officedocument.presentationml.slideLayout+xml"/>
  <Override PartName="/ppt/slideLayouts/slideLayout1281.xml" ContentType="application/vnd.openxmlformats-officedocument.presentationml.slideLayout+xml"/>
  <Override PartName="/ppt/slideLayouts/slideLayout1282.xml" ContentType="application/vnd.openxmlformats-officedocument.presentationml.slideLayout+xml"/>
  <Override PartName="/ppt/slideLayouts/slideLayout1283.xml" ContentType="application/vnd.openxmlformats-officedocument.presentationml.slideLayout+xml"/>
  <Override PartName="/ppt/slideLayouts/slideLayout1284.xml" ContentType="application/vnd.openxmlformats-officedocument.presentationml.slideLayout+xml"/>
  <Override PartName="/ppt/slideLayouts/slideLayout1285.xml" ContentType="application/vnd.openxmlformats-officedocument.presentationml.slideLayout+xml"/>
  <Override PartName="/ppt/slideLayouts/slideLayout1286.xml" ContentType="application/vnd.openxmlformats-officedocument.presentationml.slideLayout+xml"/>
  <Override PartName="/ppt/slideLayouts/slideLayout1287.xml" ContentType="application/vnd.openxmlformats-officedocument.presentationml.slideLayout+xml"/>
  <Override PartName="/ppt/slideLayouts/slideLayout1288.xml" ContentType="application/vnd.openxmlformats-officedocument.presentationml.slideLayout+xml"/>
  <Override PartName="/ppt/slideLayouts/slideLayout1289.xml" ContentType="application/vnd.openxmlformats-officedocument.presentationml.slideLayout+xml"/>
  <Override PartName="/ppt/slideLayouts/slideLayout129.xml" ContentType="application/vnd.openxmlformats-officedocument.presentationml.slideLayout+xml"/>
  <Override PartName="/ppt/slideLayouts/slideLayout1290.xml" ContentType="application/vnd.openxmlformats-officedocument.presentationml.slideLayout+xml"/>
  <Override PartName="/ppt/slideLayouts/slideLayout1291.xml" ContentType="application/vnd.openxmlformats-officedocument.presentationml.slideLayout+xml"/>
  <Override PartName="/ppt/slideLayouts/slideLayout1292.xml" ContentType="application/vnd.openxmlformats-officedocument.presentationml.slideLayout+xml"/>
  <Override PartName="/ppt/slideLayouts/slideLayout1293.xml" ContentType="application/vnd.openxmlformats-officedocument.presentationml.slideLayout+xml"/>
  <Override PartName="/ppt/slideLayouts/slideLayout1294.xml" ContentType="application/vnd.openxmlformats-officedocument.presentationml.slideLayout+xml"/>
  <Override PartName="/ppt/slideLayouts/slideLayout1295.xml" ContentType="application/vnd.openxmlformats-officedocument.presentationml.slideLayout+xml"/>
  <Override PartName="/ppt/slideLayouts/slideLayout1296.xml" ContentType="application/vnd.openxmlformats-officedocument.presentationml.slideLayout+xml"/>
  <Override PartName="/ppt/slideLayouts/slideLayout1297.xml" ContentType="application/vnd.openxmlformats-officedocument.presentationml.slideLayout+xml"/>
  <Override PartName="/ppt/slideLayouts/slideLayout1298.xml" ContentType="application/vnd.openxmlformats-officedocument.presentationml.slideLayout+xml"/>
  <Override PartName="/ppt/slideLayouts/slideLayout129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00.xml" ContentType="application/vnd.openxmlformats-officedocument.presentationml.slideLayout+xml"/>
  <Override PartName="/ppt/slideLayouts/slideLayout1301.xml" ContentType="application/vnd.openxmlformats-officedocument.presentationml.slideLayout+xml"/>
  <Override PartName="/ppt/slideLayouts/slideLayout1302.xml" ContentType="application/vnd.openxmlformats-officedocument.presentationml.slideLayout+xml"/>
  <Override PartName="/ppt/slideLayouts/slideLayout1303.xml" ContentType="application/vnd.openxmlformats-officedocument.presentationml.slideLayout+xml"/>
  <Override PartName="/ppt/slideLayouts/slideLayout1304.xml" ContentType="application/vnd.openxmlformats-officedocument.presentationml.slideLayout+xml"/>
  <Override PartName="/ppt/slideLayouts/slideLayout1305.xml" ContentType="application/vnd.openxmlformats-officedocument.presentationml.slideLayout+xml"/>
  <Override PartName="/ppt/slideLayouts/slideLayout1306.xml" ContentType="application/vnd.openxmlformats-officedocument.presentationml.slideLayout+xml"/>
  <Override PartName="/ppt/slideLayouts/slideLayout1307.xml" ContentType="application/vnd.openxmlformats-officedocument.presentationml.slideLayout+xml"/>
  <Override PartName="/ppt/slideLayouts/slideLayout1308.xml" ContentType="application/vnd.openxmlformats-officedocument.presentationml.slideLayout+xml"/>
  <Override PartName="/ppt/slideLayouts/slideLayout1309.xml" ContentType="application/vnd.openxmlformats-officedocument.presentationml.slideLayout+xml"/>
  <Override PartName="/ppt/slideLayouts/slideLayout131.xml" ContentType="application/vnd.openxmlformats-officedocument.presentationml.slideLayout+xml"/>
  <Override PartName="/ppt/slideLayouts/slideLayout1310.xml" ContentType="application/vnd.openxmlformats-officedocument.presentationml.slideLayout+xml"/>
  <Override PartName="/ppt/slideLayouts/slideLayout1311.xml" ContentType="application/vnd.openxmlformats-officedocument.presentationml.slideLayout+xml"/>
  <Override PartName="/ppt/slideLayouts/slideLayout1312.xml" ContentType="application/vnd.openxmlformats-officedocument.presentationml.slideLayout+xml"/>
  <Override PartName="/ppt/slideLayouts/slideLayout1313.xml" ContentType="application/vnd.openxmlformats-officedocument.presentationml.slideLayout+xml"/>
  <Override PartName="/ppt/slideLayouts/slideLayout1314.xml" ContentType="application/vnd.openxmlformats-officedocument.presentationml.slideLayout+xml"/>
  <Override PartName="/ppt/slideLayouts/slideLayout1315.xml" ContentType="application/vnd.openxmlformats-officedocument.presentationml.slideLayout+xml"/>
  <Override PartName="/ppt/slideLayouts/slideLayout1316.xml" ContentType="application/vnd.openxmlformats-officedocument.presentationml.slideLayout+xml"/>
  <Override PartName="/ppt/slideLayouts/slideLayout1317.xml" ContentType="application/vnd.openxmlformats-officedocument.presentationml.slideLayout+xml"/>
  <Override PartName="/ppt/slideLayouts/slideLayout1318.xml" ContentType="application/vnd.openxmlformats-officedocument.presentationml.slideLayout+xml"/>
  <Override PartName="/ppt/slideLayouts/slideLayout1319.xml" ContentType="application/vnd.openxmlformats-officedocument.presentationml.slideLayout+xml"/>
  <Override PartName="/ppt/slideLayouts/slideLayout132.xml" ContentType="application/vnd.openxmlformats-officedocument.presentationml.slideLayout+xml"/>
  <Override PartName="/ppt/slideLayouts/slideLayout1320.xml" ContentType="application/vnd.openxmlformats-officedocument.presentationml.slideLayout+xml"/>
  <Override PartName="/ppt/slideLayouts/slideLayout1321.xml" ContentType="application/vnd.openxmlformats-officedocument.presentationml.slideLayout+xml"/>
  <Override PartName="/ppt/slideLayouts/slideLayout1322.xml" ContentType="application/vnd.openxmlformats-officedocument.presentationml.slideLayout+xml"/>
  <Override PartName="/ppt/slideLayouts/slideLayout1323.xml" ContentType="application/vnd.openxmlformats-officedocument.presentationml.slideLayout+xml"/>
  <Override PartName="/ppt/slideLayouts/slideLayout1324.xml" ContentType="application/vnd.openxmlformats-officedocument.presentationml.slideLayout+xml"/>
  <Override PartName="/ppt/slideLayouts/slideLayout1325.xml" ContentType="application/vnd.openxmlformats-officedocument.presentationml.slideLayout+xml"/>
  <Override PartName="/ppt/slideLayouts/slideLayout1326.xml" ContentType="application/vnd.openxmlformats-officedocument.presentationml.slideLayout+xml"/>
  <Override PartName="/ppt/slideLayouts/slideLayout1327.xml" ContentType="application/vnd.openxmlformats-officedocument.presentationml.slideLayout+xml"/>
  <Override PartName="/ppt/slideLayouts/slideLayout1328.xml" ContentType="application/vnd.openxmlformats-officedocument.presentationml.slideLayout+xml"/>
  <Override PartName="/ppt/slideLayouts/slideLayout1329.xml" ContentType="application/vnd.openxmlformats-officedocument.presentationml.slideLayout+xml"/>
  <Override PartName="/ppt/slideLayouts/slideLayout133.xml" ContentType="application/vnd.openxmlformats-officedocument.presentationml.slideLayout+xml"/>
  <Override PartName="/ppt/slideLayouts/slideLayout1330.xml" ContentType="application/vnd.openxmlformats-officedocument.presentationml.slideLayout+xml"/>
  <Override PartName="/ppt/slideLayouts/slideLayout1331.xml" ContentType="application/vnd.openxmlformats-officedocument.presentationml.slideLayout+xml"/>
  <Override PartName="/ppt/slideLayouts/slideLayout1332.xml" ContentType="application/vnd.openxmlformats-officedocument.presentationml.slideLayout+xml"/>
  <Override PartName="/ppt/slideLayouts/slideLayout1333.xml" ContentType="application/vnd.openxmlformats-officedocument.presentationml.slideLayout+xml"/>
  <Override PartName="/ppt/slideLayouts/slideLayout1334.xml" ContentType="application/vnd.openxmlformats-officedocument.presentationml.slideLayout+xml"/>
  <Override PartName="/ppt/slideLayouts/slideLayout1335.xml" ContentType="application/vnd.openxmlformats-officedocument.presentationml.slideLayout+xml"/>
  <Override PartName="/ppt/slideLayouts/slideLayout1336.xml" ContentType="application/vnd.openxmlformats-officedocument.presentationml.slideLayout+xml"/>
  <Override PartName="/ppt/slideLayouts/slideLayout1337.xml" ContentType="application/vnd.openxmlformats-officedocument.presentationml.slideLayout+xml"/>
  <Override PartName="/ppt/slideLayouts/slideLayout1338.xml" ContentType="application/vnd.openxmlformats-officedocument.presentationml.slideLayout+xml"/>
  <Override PartName="/ppt/slideLayouts/slideLayout1339.xml" ContentType="application/vnd.openxmlformats-officedocument.presentationml.slideLayout+xml"/>
  <Override PartName="/ppt/slideLayouts/slideLayout134.xml" ContentType="application/vnd.openxmlformats-officedocument.presentationml.slideLayout+xml"/>
  <Override PartName="/ppt/slideLayouts/slideLayout1340.xml" ContentType="application/vnd.openxmlformats-officedocument.presentationml.slideLayout+xml"/>
  <Override PartName="/ppt/slideLayouts/slideLayout1341.xml" ContentType="application/vnd.openxmlformats-officedocument.presentationml.slideLayout+xml"/>
  <Override PartName="/ppt/slideLayouts/slideLayout1342.xml" ContentType="application/vnd.openxmlformats-officedocument.presentationml.slideLayout+xml"/>
  <Override PartName="/ppt/slideLayouts/slideLayout1343.xml" ContentType="application/vnd.openxmlformats-officedocument.presentationml.slideLayout+xml"/>
  <Override PartName="/ppt/slideLayouts/slideLayout1344.xml" ContentType="application/vnd.openxmlformats-officedocument.presentationml.slideLayout+xml"/>
  <Override PartName="/ppt/slideLayouts/slideLayout1345.xml" ContentType="application/vnd.openxmlformats-officedocument.presentationml.slideLayout+xml"/>
  <Override PartName="/ppt/slideLayouts/slideLayout1346.xml" ContentType="application/vnd.openxmlformats-officedocument.presentationml.slideLayout+xml"/>
  <Override PartName="/ppt/slideLayouts/slideLayout1347.xml" ContentType="application/vnd.openxmlformats-officedocument.presentationml.slideLayout+xml"/>
  <Override PartName="/ppt/slideLayouts/slideLayout1348.xml" ContentType="application/vnd.openxmlformats-officedocument.presentationml.slideLayout+xml"/>
  <Override PartName="/ppt/slideLayouts/slideLayout1349.xml" ContentType="application/vnd.openxmlformats-officedocument.presentationml.slideLayout+xml"/>
  <Override PartName="/ppt/slideLayouts/slideLayout135.xml" ContentType="application/vnd.openxmlformats-officedocument.presentationml.slideLayout+xml"/>
  <Override PartName="/ppt/slideLayouts/slideLayout1350.xml" ContentType="application/vnd.openxmlformats-officedocument.presentationml.slideLayout+xml"/>
  <Override PartName="/ppt/slideLayouts/slideLayout1351.xml" ContentType="application/vnd.openxmlformats-officedocument.presentationml.slideLayout+xml"/>
  <Override PartName="/ppt/slideLayouts/slideLayout1352.xml" ContentType="application/vnd.openxmlformats-officedocument.presentationml.slideLayout+xml"/>
  <Override PartName="/ppt/slideLayouts/slideLayout1353.xml" ContentType="application/vnd.openxmlformats-officedocument.presentationml.slideLayout+xml"/>
  <Override PartName="/ppt/slideLayouts/slideLayout1354.xml" ContentType="application/vnd.openxmlformats-officedocument.presentationml.slideLayout+xml"/>
  <Override PartName="/ppt/slideLayouts/slideLayout1355.xml" ContentType="application/vnd.openxmlformats-officedocument.presentationml.slideLayout+xml"/>
  <Override PartName="/ppt/slideLayouts/slideLayout1356.xml" ContentType="application/vnd.openxmlformats-officedocument.presentationml.slideLayout+xml"/>
  <Override PartName="/ppt/slideLayouts/slideLayout1357.xml" ContentType="application/vnd.openxmlformats-officedocument.presentationml.slideLayout+xml"/>
  <Override PartName="/ppt/slideLayouts/slideLayout1358.xml" ContentType="application/vnd.openxmlformats-officedocument.presentationml.slideLayout+xml"/>
  <Override PartName="/ppt/slideLayouts/slideLayout1359.xml" ContentType="application/vnd.openxmlformats-officedocument.presentationml.slideLayout+xml"/>
  <Override PartName="/ppt/slideLayouts/slideLayout136.xml" ContentType="application/vnd.openxmlformats-officedocument.presentationml.slideLayout+xml"/>
  <Override PartName="/ppt/slideLayouts/slideLayout1360.xml" ContentType="application/vnd.openxmlformats-officedocument.presentationml.slideLayout+xml"/>
  <Override PartName="/ppt/slideLayouts/slideLayout1361.xml" ContentType="application/vnd.openxmlformats-officedocument.presentationml.slideLayout+xml"/>
  <Override PartName="/ppt/slideLayouts/slideLayout1362.xml" ContentType="application/vnd.openxmlformats-officedocument.presentationml.slideLayout+xml"/>
  <Override PartName="/ppt/slideLayouts/slideLayout1363.xml" ContentType="application/vnd.openxmlformats-officedocument.presentationml.slideLayout+xml"/>
  <Override PartName="/ppt/slideLayouts/slideLayout1364.xml" ContentType="application/vnd.openxmlformats-officedocument.presentationml.slideLayout+xml"/>
  <Override PartName="/ppt/slideLayouts/slideLayout1365.xml" ContentType="application/vnd.openxmlformats-officedocument.presentationml.slideLayout+xml"/>
  <Override PartName="/ppt/slideLayouts/slideLayout1366.xml" ContentType="application/vnd.openxmlformats-officedocument.presentationml.slideLayout+xml"/>
  <Override PartName="/ppt/slideLayouts/slideLayout1367.xml" ContentType="application/vnd.openxmlformats-officedocument.presentationml.slideLayout+xml"/>
  <Override PartName="/ppt/slideLayouts/slideLayout1368.xml" ContentType="application/vnd.openxmlformats-officedocument.presentationml.slideLayout+xml"/>
  <Override PartName="/ppt/slideLayouts/slideLayout1369.xml" ContentType="application/vnd.openxmlformats-officedocument.presentationml.slideLayout+xml"/>
  <Override PartName="/ppt/slideLayouts/slideLayout137.xml" ContentType="application/vnd.openxmlformats-officedocument.presentationml.slideLayout+xml"/>
  <Override PartName="/ppt/slideLayouts/slideLayout1370.xml" ContentType="application/vnd.openxmlformats-officedocument.presentationml.slideLayout+xml"/>
  <Override PartName="/ppt/slideLayouts/slideLayout1371.xml" ContentType="application/vnd.openxmlformats-officedocument.presentationml.slideLayout+xml"/>
  <Override PartName="/ppt/slideLayouts/slideLayout1372.xml" ContentType="application/vnd.openxmlformats-officedocument.presentationml.slideLayout+xml"/>
  <Override PartName="/ppt/slideLayouts/slideLayout1373.xml" ContentType="application/vnd.openxmlformats-officedocument.presentationml.slideLayout+xml"/>
  <Override PartName="/ppt/slideLayouts/slideLayout1374.xml" ContentType="application/vnd.openxmlformats-officedocument.presentationml.slideLayout+xml"/>
  <Override PartName="/ppt/slideLayouts/slideLayout1375.xml" ContentType="application/vnd.openxmlformats-officedocument.presentationml.slideLayout+xml"/>
  <Override PartName="/ppt/slideLayouts/slideLayout1376.xml" ContentType="application/vnd.openxmlformats-officedocument.presentationml.slideLayout+xml"/>
  <Override PartName="/ppt/slideLayouts/slideLayout1377.xml" ContentType="application/vnd.openxmlformats-officedocument.presentationml.slideLayout+xml"/>
  <Override PartName="/ppt/slideLayouts/slideLayout1378.xml" ContentType="application/vnd.openxmlformats-officedocument.presentationml.slideLayout+xml"/>
  <Override PartName="/ppt/slideLayouts/slideLayout1379.xml" ContentType="application/vnd.openxmlformats-officedocument.presentationml.slideLayout+xml"/>
  <Override PartName="/ppt/slideLayouts/slideLayout138.xml" ContentType="application/vnd.openxmlformats-officedocument.presentationml.slideLayout+xml"/>
  <Override PartName="/ppt/slideLayouts/slideLayout1380.xml" ContentType="application/vnd.openxmlformats-officedocument.presentationml.slideLayout+xml"/>
  <Override PartName="/ppt/slideLayouts/slideLayout1381.xml" ContentType="application/vnd.openxmlformats-officedocument.presentationml.slideLayout+xml"/>
  <Override PartName="/ppt/slideLayouts/slideLayout1382.xml" ContentType="application/vnd.openxmlformats-officedocument.presentationml.slideLayout+xml"/>
  <Override PartName="/ppt/slideLayouts/slideLayout1383.xml" ContentType="application/vnd.openxmlformats-officedocument.presentationml.slideLayout+xml"/>
  <Override PartName="/ppt/slideLayouts/slideLayout1384.xml" ContentType="application/vnd.openxmlformats-officedocument.presentationml.slideLayout+xml"/>
  <Override PartName="/ppt/slideLayouts/slideLayout1385.xml" ContentType="application/vnd.openxmlformats-officedocument.presentationml.slideLayout+xml"/>
  <Override PartName="/ppt/slideLayouts/slideLayout1386.xml" ContentType="application/vnd.openxmlformats-officedocument.presentationml.slideLayout+xml"/>
  <Override PartName="/ppt/slideLayouts/slideLayout1387.xml" ContentType="application/vnd.openxmlformats-officedocument.presentationml.slideLayout+xml"/>
  <Override PartName="/ppt/slideLayouts/slideLayout1388.xml" ContentType="application/vnd.openxmlformats-officedocument.presentationml.slideLayout+xml"/>
  <Override PartName="/ppt/slideLayouts/slideLayout1389.xml" ContentType="application/vnd.openxmlformats-officedocument.presentationml.slideLayout+xml"/>
  <Override PartName="/ppt/slideLayouts/slideLayout139.xml" ContentType="application/vnd.openxmlformats-officedocument.presentationml.slideLayout+xml"/>
  <Override PartName="/ppt/slideLayouts/slideLayout1390.xml" ContentType="application/vnd.openxmlformats-officedocument.presentationml.slideLayout+xml"/>
  <Override PartName="/ppt/slideLayouts/slideLayout1391.xml" ContentType="application/vnd.openxmlformats-officedocument.presentationml.slideLayout+xml"/>
  <Override PartName="/ppt/slideLayouts/slideLayout1392.xml" ContentType="application/vnd.openxmlformats-officedocument.presentationml.slideLayout+xml"/>
  <Override PartName="/ppt/slideLayouts/slideLayout1393.xml" ContentType="application/vnd.openxmlformats-officedocument.presentationml.slideLayout+xml"/>
  <Override PartName="/ppt/slideLayouts/slideLayout1394.xml" ContentType="application/vnd.openxmlformats-officedocument.presentationml.slideLayout+xml"/>
  <Override PartName="/ppt/slideLayouts/slideLayout1395.xml" ContentType="application/vnd.openxmlformats-officedocument.presentationml.slideLayout+xml"/>
  <Override PartName="/ppt/slideLayouts/slideLayout1396.xml" ContentType="application/vnd.openxmlformats-officedocument.presentationml.slideLayout+xml"/>
  <Override PartName="/ppt/slideLayouts/slideLayout1397.xml" ContentType="application/vnd.openxmlformats-officedocument.presentationml.slideLayout+xml"/>
  <Override PartName="/ppt/slideLayouts/slideLayout1398.xml" ContentType="application/vnd.openxmlformats-officedocument.presentationml.slideLayout+xml"/>
  <Override PartName="/ppt/slideLayouts/slideLayout139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00.xml" ContentType="application/vnd.openxmlformats-officedocument.presentationml.slideLayout+xml"/>
  <Override PartName="/ppt/slideLayouts/slideLayout1401.xml" ContentType="application/vnd.openxmlformats-officedocument.presentationml.slideLayout+xml"/>
  <Override PartName="/ppt/slideLayouts/slideLayout1402.xml" ContentType="application/vnd.openxmlformats-officedocument.presentationml.slideLayout+xml"/>
  <Override PartName="/ppt/slideLayouts/slideLayout1403.xml" ContentType="application/vnd.openxmlformats-officedocument.presentationml.slideLayout+xml"/>
  <Override PartName="/ppt/slideLayouts/slideLayout1404.xml" ContentType="application/vnd.openxmlformats-officedocument.presentationml.slideLayout+xml"/>
  <Override PartName="/ppt/slideLayouts/slideLayout1405.xml" ContentType="application/vnd.openxmlformats-officedocument.presentationml.slideLayout+xml"/>
  <Override PartName="/ppt/slideLayouts/slideLayout1406.xml" ContentType="application/vnd.openxmlformats-officedocument.presentationml.slideLayout+xml"/>
  <Override PartName="/ppt/slideLayouts/slideLayout1407.xml" ContentType="application/vnd.openxmlformats-officedocument.presentationml.slideLayout+xml"/>
  <Override PartName="/ppt/slideLayouts/slideLayout1408.xml" ContentType="application/vnd.openxmlformats-officedocument.presentationml.slideLayout+xml"/>
  <Override PartName="/ppt/slideLayouts/slideLayout1409.xml" ContentType="application/vnd.openxmlformats-officedocument.presentationml.slideLayout+xml"/>
  <Override PartName="/ppt/slideLayouts/slideLayout141.xml" ContentType="application/vnd.openxmlformats-officedocument.presentationml.slideLayout+xml"/>
  <Override PartName="/ppt/slideLayouts/slideLayout1410.xml" ContentType="application/vnd.openxmlformats-officedocument.presentationml.slideLayout+xml"/>
  <Override PartName="/ppt/slideLayouts/slideLayout1411.xml" ContentType="application/vnd.openxmlformats-officedocument.presentationml.slideLayout+xml"/>
  <Override PartName="/ppt/slideLayouts/slideLayout1412.xml" ContentType="application/vnd.openxmlformats-officedocument.presentationml.slideLayout+xml"/>
  <Override PartName="/ppt/slideLayouts/slideLayout1413.xml" ContentType="application/vnd.openxmlformats-officedocument.presentationml.slideLayout+xml"/>
  <Override PartName="/ppt/slideLayouts/slideLayout1414.xml" ContentType="application/vnd.openxmlformats-officedocument.presentationml.slideLayout+xml"/>
  <Override PartName="/ppt/slideLayouts/slideLayout1415.xml" ContentType="application/vnd.openxmlformats-officedocument.presentationml.slideLayout+xml"/>
  <Override PartName="/ppt/slideLayouts/slideLayout1416.xml" ContentType="application/vnd.openxmlformats-officedocument.presentationml.slideLayout+xml"/>
  <Override PartName="/ppt/slideLayouts/slideLayout1417.xml" ContentType="application/vnd.openxmlformats-officedocument.presentationml.slideLayout+xml"/>
  <Override PartName="/ppt/slideLayouts/slideLayout1418.xml" ContentType="application/vnd.openxmlformats-officedocument.presentationml.slideLayout+xml"/>
  <Override PartName="/ppt/slideLayouts/slideLayout1419.xml" ContentType="application/vnd.openxmlformats-officedocument.presentationml.slideLayout+xml"/>
  <Override PartName="/ppt/slideLayouts/slideLayout142.xml" ContentType="application/vnd.openxmlformats-officedocument.presentationml.slideLayout+xml"/>
  <Override PartName="/ppt/slideLayouts/slideLayout1420.xml" ContentType="application/vnd.openxmlformats-officedocument.presentationml.slideLayout+xml"/>
  <Override PartName="/ppt/slideLayouts/slideLayout1421.xml" ContentType="application/vnd.openxmlformats-officedocument.presentationml.slideLayout+xml"/>
  <Override PartName="/ppt/slideLayouts/slideLayout1422.xml" ContentType="application/vnd.openxmlformats-officedocument.presentationml.slideLayout+xml"/>
  <Override PartName="/ppt/slideLayouts/slideLayout1423.xml" ContentType="application/vnd.openxmlformats-officedocument.presentationml.slideLayout+xml"/>
  <Override PartName="/ppt/slideLayouts/slideLayout1424.xml" ContentType="application/vnd.openxmlformats-officedocument.presentationml.slideLayout+xml"/>
  <Override PartName="/ppt/slideLayouts/slideLayout1425.xml" ContentType="application/vnd.openxmlformats-officedocument.presentationml.slideLayout+xml"/>
  <Override PartName="/ppt/slideLayouts/slideLayout1426.xml" ContentType="application/vnd.openxmlformats-officedocument.presentationml.slideLayout+xml"/>
  <Override PartName="/ppt/slideLayouts/slideLayout1427.xml" ContentType="application/vnd.openxmlformats-officedocument.presentationml.slideLayout+xml"/>
  <Override PartName="/ppt/slideLayouts/slideLayout1428.xml" ContentType="application/vnd.openxmlformats-officedocument.presentationml.slideLayout+xml"/>
  <Override PartName="/ppt/slideLayouts/slideLayout1429.xml" ContentType="application/vnd.openxmlformats-officedocument.presentationml.slideLayout+xml"/>
  <Override PartName="/ppt/slideLayouts/slideLayout143.xml" ContentType="application/vnd.openxmlformats-officedocument.presentationml.slideLayout+xml"/>
  <Override PartName="/ppt/slideLayouts/slideLayout1430.xml" ContentType="application/vnd.openxmlformats-officedocument.presentationml.slideLayout+xml"/>
  <Override PartName="/ppt/slideLayouts/slideLayout1431.xml" ContentType="application/vnd.openxmlformats-officedocument.presentationml.slideLayout+xml"/>
  <Override PartName="/ppt/slideLayouts/slideLayout1432.xml" ContentType="application/vnd.openxmlformats-officedocument.presentationml.slideLayout+xml"/>
  <Override PartName="/ppt/slideLayouts/slideLayout1433.xml" ContentType="application/vnd.openxmlformats-officedocument.presentationml.slideLayout+xml"/>
  <Override PartName="/ppt/slideLayouts/slideLayout1434.xml" ContentType="application/vnd.openxmlformats-officedocument.presentationml.slideLayout+xml"/>
  <Override PartName="/ppt/slideLayouts/slideLayout1435.xml" ContentType="application/vnd.openxmlformats-officedocument.presentationml.slideLayout+xml"/>
  <Override PartName="/ppt/slideLayouts/slideLayout1436.xml" ContentType="application/vnd.openxmlformats-officedocument.presentationml.slideLayout+xml"/>
  <Override PartName="/ppt/slideLayouts/slideLayout1437.xml" ContentType="application/vnd.openxmlformats-officedocument.presentationml.slideLayout+xml"/>
  <Override PartName="/ppt/slideLayouts/slideLayout1438.xml" ContentType="application/vnd.openxmlformats-officedocument.presentationml.slideLayout+xml"/>
  <Override PartName="/ppt/slideLayouts/slideLayout1439.xml" ContentType="application/vnd.openxmlformats-officedocument.presentationml.slideLayout+xml"/>
  <Override PartName="/ppt/slideLayouts/slideLayout144.xml" ContentType="application/vnd.openxmlformats-officedocument.presentationml.slideLayout+xml"/>
  <Override PartName="/ppt/slideLayouts/slideLayout1440.xml" ContentType="application/vnd.openxmlformats-officedocument.presentationml.slideLayout+xml"/>
  <Override PartName="/ppt/slideLayouts/slideLayout1441.xml" ContentType="application/vnd.openxmlformats-officedocument.presentationml.slideLayout+xml"/>
  <Override PartName="/ppt/slideLayouts/slideLayout1442.xml" ContentType="application/vnd.openxmlformats-officedocument.presentationml.slideLayout+xml"/>
  <Override PartName="/ppt/slideLayouts/slideLayout1443.xml" ContentType="application/vnd.openxmlformats-officedocument.presentationml.slideLayout+xml"/>
  <Override PartName="/ppt/slideLayouts/slideLayout1444.xml" ContentType="application/vnd.openxmlformats-officedocument.presentationml.slideLayout+xml"/>
  <Override PartName="/ppt/slideLayouts/slideLayout1445.xml" ContentType="application/vnd.openxmlformats-officedocument.presentationml.slideLayout+xml"/>
  <Override PartName="/ppt/slideLayouts/slideLayout1446.xml" ContentType="application/vnd.openxmlformats-officedocument.presentationml.slideLayout+xml"/>
  <Override PartName="/ppt/slideLayouts/slideLayout1447.xml" ContentType="application/vnd.openxmlformats-officedocument.presentationml.slideLayout+xml"/>
  <Override PartName="/ppt/slideLayouts/slideLayout1448.xml" ContentType="application/vnd.openxmlformats-officedocument.presentationml.slideLayout+xml"/>
  <Override PartName="/ppt/slideLayouts/slideLayout1449.xml" ContentType="application/vnd.openxmlformats-officedocument.presentationml.slideLayout+xml"/>
  <Override PartName="/ppt/slideLayouts/slideLayout145.xml" ContentType="application/vnd.openxmlformats-officedocument.presentationml.slideLayout+xml"/>
  <Override PartName="/ppt/slideLayouts/slideLayout1450.xml" ContentType="application/vnd.openxmlformats-officedocument.presentationml.slideLayout+xml"/>
  <Override PartName="/ppt/slideLayouts/slideLayout1451.xml" ContentType="application/vnd.openxmlformats-officedocument.presentationml.slideLayout+xml"/>
  <Override PartName="/ppt/slideLayouts/slideLayout1452.xml" ContentType="application/vnd.openxmlformats-officedocument.presentationml.slideLayout+xml"/>
  <Override PartName="/ppt/slideLayouts/slideLayout1453.xml" ContentType="application/vnd.openxmlformats-officedocument.presentationml.slideLayout+xml"/>
  <Override PartName="/ppt/slideLayouts/slideLayout1454.xml" ContentType="application/vnd.openxmlformats-officedocument.presentationml.slideLayout+xml"/>
  <Override PartName="/ppt/slideLayouts/slideLayout1455.xml" ContentType="application/vnd.openxmlformats-officedocument.presentationml.slideLayout+xml"/>
  <Override PartName="/ppt/slideLayouts/slideLayout1456.xml" ContentType="application/vnd.openxmlformats-officedocument.presentationml.slideLayout+xml"/>
  <Override PartName="/ppt/slideLayouts/slideLayout1457.xml" ContentType="application/vnd.openxmlformats-officedocument.presentationml.slideLayout+xml"/>
  <Override PartName="/ppt/slideLayouts/slideLayout1458.xml" ContentType="application/vnd.openxmlformats-officedocument.presentationml.slideLayout+xml"/>
  <Override PartName="/ppt/slideLayouts/slideLayout1459.xml" ContentType="application/vnd.openxmlformats-officedocument.presentationml.slideLayout+xml"/>
  <Override PartName="/ppt/slideLayouts/slideLayout146.xml" ContentType="application/vnd.openxmlformats-officedocument.presentationml.slideLayout+xml"/>
  <Override PartName="/ppt/slideLayouts/slideLayout1460.xml" ContentType="application/vnd.openxmlformats-officedocument.presentationml.slideLayout+xml"/>
  <Override PartName="/ppt/slideLayouts/slideLayout1461.xml" ContentType="application/vnd.openxmlformats-officedocument.presentationml.slideLayout+xml"/>
  <Override PartName="/ppt/slideLayouts/slideLayout1462.xml" ContentType="application/vnd.openxmlformats-officedocument.presentationml.slideLayout+xml"/>
  <Override PartName="/ppt/slideLayouts/slideLayout1463.xml" ContentType="application/vnd.openxmlformats-officedocument.presentationml.slideLayout+xml"/>
  <Override PartName="/ppt/slideLayouts/slideLayout1464.xml" ContentType="application/vnd.openxmlformats-officedocument.presentationml.slideLayout+xml"/>
  <Override PartName="/ppt/slideLayouts/slideLayout1465.xml" ContentType="application/vnd.openxmlformats-officedocument.presentationml.slideLayout+xml"/>
  <Override PartName="/ppt/slideLayouts/slideLayout1466.xml" ContentType="application/vnd.openxmlformats-officedocument.presentationml.slideLayout+xml"/>
  <Override PartName="/ppt/slideLayouts/slideLayout1467.xml" ContentType="application/vnd.openxmlformats-officedocument.presentationml.slideLayout+xml"/>
  <Override PartName="/ppt/slideLayouts/slideLayout1468.xml" ContentType="application/vnd.openxmlformats-officedocument.presentationml.slideLayout+xml"/>
  <Override PartName="/ppt/slideLayouts/slideLayout1469.xml" ContentType="application/vnd.openxmlformats-officedocument.presentationml.slideLayout+xml"/>
  <Override PartName="/ppt/slideLayouts/slideLayout147.xml" ContentType="application/vnd.openxmlformats-officedocument.presentationml.slideLayout+xml"/>
  <Override PartName="/ppt/slideLayouts/slideLayout1470.xml" ContentType="application/vnd.openxmlformats-officedocument.presentationml.slideLayout+xml"/>
  <Override PartName="/ppt/slideLayouts/slideLayout1471.xml" ContentType="application/vnd.openxmlformats-officedocument.presentationml.slideLayout+xml"/>
  <Override PartName="/ppt/slideLayouts/slideLayout1472.xml" ContentType="application/vnd.openxmlformats-officedocument.presentationml.slideLayout+xml"/>
  <Override PartName="/ppt/slideLayouts/slideLayout1473.xml" ContentType="application/vnd.openxmlformats-officedocument.presentationml.slideLayout+xml"/>
  <Override PartName="/ppt/slideLayouts/slideLayout1474.xml" ContentType="application/vnd.openxmlformats-officedocument.presentationml.slideLayout+xml"/>
  <Override PartName="/ppt/slideLayouts/slideLayout1475.xml" ContentType="application/vnd.openxmlformats-officedocument.presentationml.slideLayout+xml"/>
  <Override PartName="/ppt/slideLayouts/slideLayout1476.xml" ContentType="application/vnd.openxmlformats-officedocument.presentationml.slideLayout+xml"/>
  <Override PartName="/ppt/slideLayouts/slideLayout1477.xml" ContentType="application/vnd.openxmlformats-officedocument.presentationml.slideLayout+xml"/>
  <Override PartName="/ppt/slideLayouts/slideLayout1478.xml" ContentType="application/vnd.openxmlformats-officedocument.presentationml.slideLayout+xml"/>
  <Override PartName="/ppt/slideLayouts/slideLayout1479.xml" ContentType="application/vnd.openxmlformats-officedocument.presentationml.slideLayout+xml"/>
  <Override PartName="/ppt/slideLayouts/slideLayout148.xml" ContentType="application/vnd.openxmlformats-officedocument.presentationml.slideLayout+xml"/>
  <Override PartName="/ppt/slideLayouts/slideLayout1480.xml" ContentType="application/vnd.openxmlformats-officedocument.presentationml.slideLayout+xml"/>
  <Override PartName="/ppt/slideLayouts/slideLayout1481.xml" ContentType="application/vnd.openxmlformats-officedocument.presentationml.slideLayout+xml"/>
  <Override PartName="/ppt/slideLayouts/slideLayout1482.xml" ContentType="application/vnd.openxmlformats-officedocument.presentationml.slideLayout+xml"/>
  <Override PartName="/ppt/slideLayouts/slideLayout1483.xml" ContentType="application/vnd.openxmlformats-officedocument.presentationml.slideLayout+xml"/>
  <Override PartName="/ppt/slideLayouts/slideLayout1484.xml" ContentType="application/vnd.openxmlformats-officedocument.presentationml.slideLayout+xml"/>
  <Override PartName="/ppt/slideLayouts/slideLayout1485.xml" ContentType="application/vnd.openxmlformats-officedocument.presentationml.slideLayout+xml"/>
  <Override PartName="/ppt/slideLayouts/slideLayout1486.xml" ContentType="application/vnd.openxmlformats-officedocument.presentationml.slideLayout+xml"/>
  <Override PartName="/ppt/slideLayouts/slideLayout1487.xml" ContentType="application/vnd.openxmlformats-officedocument.presentationml.slideLayout+xml"/>
  <Override PartName="/ppt/slideLayouts/slideLayout1488.xml" ContentType="application/vnd.openxmlformats-officedocument.presentationml.slideLayout+xml"/>
  <Override PartName="/ppt/slideLayouts/slideLayout1489.xml" ContentType="application/vnd.openxmlformats-officedocument.presentationml.slideLayout+xml"/>
  <Override PartName="/ppt/slideLayouts/slideLayout149.xml" ContentType="application/vnd.openxmlformats-officedocument.presentationml.slideLayout+xml"/>
  <Override PartName="/ppt/slideLayouts/slideLayout1490.xml" ContentType="application/vnd.openxmlformats-officedocument.presentationml.slideLayout+xml"/>
  <Override PartName="/ppt/slideLayouts/slideLayout1491.xml" ContentType="application/vnd.openxmlformats-officedocument.presentationml.slideLayout+xml"/>
  <Override PartName="/ppt/slideLayouts/slideLayout1492.xml" ContentType="application/vnd.openxmlformats-officedocument.presentationml.slideLayout+xml"/>
  <Override PartName="/ppt/slideLayouts/slideLayout1493.xml" ContentType="application/vnd.openxmlformats-officedocument.presentationml.slideLayout+xml"/>
  <Override PartName="/ppt/slideLayouts/slideLayout1494.xml" ContentType="application/vnd.openxmlformats-officedocument.presentationml.slideLayout+xml"/>
  <Override PartName="/ppt/slideLayouts/slideLayout1495.xml" ContentType="application/vnd.openxmlformats-officedocument.presentationml.slideLayout+xml"/>
  <Override PartName="/ppt/slideLayouts/slideLayout1496.xml" ContentType="application/vnd.openxmlformats-officedocument.presentationml.slideLayout+xml"/>
  <Override PartName="/ppt/slideLayouts/slideLayout1497.xml" ContentType="application/vnd.openxmlformats-officedocument.presentationml.slideLayout+xml"/>
  <Override PartName="/ppt/slideLayouts/slideLayout1498.xml" ContentType="application/vnd.openxmlformats-officedocument.presentationml.slideLayout+xml"/>
  <Override PartName="/ppt/slideLayouts/slideLayout149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00.xml" ContentType="application/vnd.openxmlformats-officedocument.presentationml.slideLayout+xml"/>
  <Override PartName="/ppt/slideLayouts/slideLayout1501.xml" ContentType="application/vnd.openxmlformats-officedocument.presentationml.slideLayout+xml"/>
  <Override PartName="/ppt/slideLayouts/slideLayout1502.xml" ContentType="application/vnd.openxmlformats-officedocument.presentationml.slideLayout+xml"/>
  <Override PartName="/ppt/slideLayouts/slideLayout1503.xml" ContentType="application/vnd.openxmlformats-officedocument.presentationml.slideLayout+xml"/>
  <Override PartName="/ppt/slideLayouts/slideLayout1504.xml" ContentType="application/vnd.openxmlformats-officedocument.presentationml.slideLayout+xml"/>
  <Override PartName="/ppt/slideLayouts/slideLayout1505.xml" ContentType="application/vnd.openxmlformats-officedocument.presentationml.slideLayout+xml"/>
  <Override PartName="/ppt/slideLayouts/slideLayout1506.xml" ContentType="application/vnd.openxmlformats-officedocument.presentationml.slideLayout+xml"/>
  <Override PartName="/ppt/slideLayouts/slideLayout1507.xml" ContentType="application/vnd.openxmlformats-officedocument.presentationml.slideLayout+xml"/>
  <Override PartName="/ppt/slideLayouts/slideLayout1508.xml" ContentType="application/vnd.openxmlformats-officedocument.presentationml.slideLayout+xml"/>
  <Override PartName="/ppt/slideLayouts/slideLayout1509.xml" ContentType="application/vnd.openxmlformats-officedocument.presentationml.slideLayout+xml"/>
  <Override PartName="/ppt/slideLayouts/slideLayout151.xml" ContentType="application/vnd.openxmlformats-officedocument.presentationml.slideLayout+xml"/>
  <Override PartName="/ppt/slideLayouts/slideLayout1510.xml" ContentType="application/vnd.openxmlformats-officedocument.presentationml.slideLayout+xml"/>
  <Override PartName="/ppt/slideLayouts/slideLayout1511.xml" ContentType="application/vnd.openxmlformats-officedocument.presentationml.slideLayout+xml"/>
  <Override PartName="/ppt/slideLayouts/slideLayout1512.xml" ContentType="application/vnd.openxmlformats-officedocument.presentationml.slideLayout+xml"/>
  <Override PartName="/ppt/slideLayouts/slideLayout1513.xml" ContentType="application/vnd.openxmlformats-officedocument.presentationml.slideLayout+xml"/>
  <Override PartName="/ppt/slideLayouts/slideLayout1514.xml" ContentType="application/vnd.openxmlformats-officedocument.presentationml.slideLayout+xml"/>
  <Override PartName="/ppt/slideLayouts/slideLayout1515.xml" ContentType="application/vnd.openxmlformats-officedocument.presentationml.slideLayout+xml"/>
  <Override PartName="/ppt/slideLayouts/slideLayout1516.xml" ContentType="application/vnd.openxmlformats-officedocument.presentationml.slideLayout+xml"/>
  <Override PartName="/ppt/slideLayouts/slideLayout1517.xml" ContentType="application/vnd.openxmlformats-officedocument.presentationml.slideLayout+xml"/>
  <Override PartName="/ppt/slideLayouts/slideLayout1518.xml" ContentType="application/vnd.openxmlformats-officedocument.presentationml.slideLayout+xml"/>
  <Override PartName="/ppt/slideLayouts/slideLayout1519.xml" ContentType="application/vnd.openxmlformats-officedocument.presentationml.slideLayout+xml"/>
  <Override PartName="/ppt/slideLayouts/slideLayout152.xml" ContentType="application/vnd.openxmlformats-officedocument.presentationml.slideLayout+xml"/>
  <Override PartName="/ppt/slideLayouts/slideLayout1520.xml" ContentType="application/vnd.openxmlformats-officedocument.presentationml.slideLayout+xml"/>
  <Override PartName="/ppt/slideLayouts/slideLayout1521.xml" ContentType="application/vnd.openxmlformats-officedocument.presentationml.slideLayout+xml"/>
  <Override PartName="/ppt/slideLayouts/slideLayout1522.xml" ContentType="application/vnd.openxmlformats-officedocument.presentationml.slideLayout+xml"/>
  <Override PartName="/ppt/slideLayouts/slideLayout1523.xml" ContentType="application/vnd.openxmlformats-officedocument.presentationml.slideLayout+xml"/>
  <Override PartName="/ppt/slideLayouts/slideLayout1524.xml" ContentType="application/vnd.openxmlformats-officedocument.presentationml.slideLayout+xml"/>
  <Override PartName="/ppt/slideLayouts/slideLayout1525.xml" ContentType="application/vnd.openxmlformats-officedocument.presentationml.slideLayout+xml"/>
  <Override PartName="/ppt/slideLayouts/slideLayout1526.xml" ContentType="application/vnd.openxmlformats-officedocument.presentationml.slideLayout+xml"/>
  <Override PartName="/ppt/slideLayouts/slideLayout1527.xml" ContentType="application/vnd.openxmlformats-officedocument.presentationml.slideLayout+xml"/>
  <Override PartName="/ppt/slideLayouts/slideLayout1528.xml" ContentType="application/vnd.openxmlformats-officedocument.presentationml.slideLayout+xml"/>
  <Override PartName="/ppt/slideLayouts/slideLayout1529.xml" ContentType="application/vnd.openxmlformats-officedocument.presentationml.slideLayout+xml"/>
  <Override PartName="/ppt/slideLayouts/slideLayout153.xml" ContentType="application/vnd.openxmlformats-officedocument.presentationml.slideLayout+xml"/>
  <Override PartName="/ppt/slideLayouts/slideLayout1530.xml" ContentType="application/vnd.openxmlformats-officedocument.presentationml.slideLayout+xml"/>
  <Override PartName="/ppt/slideLayouts/slideLayout1531.xml" ContentType="application/vnd.openxmlformats-officedocument.presentationml.slideLayout+xml"/>
  <Override PartName="/ppt/slideLayouts/slideLayout1532.xml" ContentType="application/vnd.openxmlformats-officedocument.presentationml.slideLayout+xml"/>
  <Override PartName="/ppt/slideLayouts/slideLayout1533.xml" ContentType="application/vnd.openxmlformats-officedocument.presentationml.slideLayout+xml"/>
  <Override PartName="/ppt/slideLayouts/slideLayout1534.xml" ContentType="application/vnd.openxmlformats-officedocument.presentationml.slideLayout+xml"/>
  <Override PartName="/ppt/slideLayouts/slideLayout1535.xml" ContentType="application/vnd.openxmlformats-officedocument.presentationml.slideLayout+xml"/>
  <Override PartName="/ppt/slideLayouts/slideLayout1536.xml" ContentType="application/vnd.openxmlformats-officedocument.presentationml.slideLayout+xml"/>
  <Override PartName="/ppt/slideLayouts/slideLayout1537.xml" ContentType="application/vnd.openxmlformats-officedocument.presentationml.slideLayout+xml"/>
  <Override PartName="/ppt/slideLayouts/slideLayout1538.xml" ContentType="application/vnd.openxmlformats-officedocument.presentationml.slideLayout+xml"/>
  <Override PartName="/ppt/slideLayouts/slideLayout1539.xml" ContentType="application/vnd.openxmlformats-officedocument.presentationml.slideLayout+xml"/>
  <Override PartName="/ppt/slideLayouts/slideLayout154.xml" ContentType="application/vnd.openxmlformats-officedocument.presentationml.slideLayout+xml"/>
  <Override PartName="/ppt/slideLayouts/slideLayout1540.xml" ContentType="application/vnd.openxmlformats-officedocument.presentationml.slideLayout+xml"/>
  <Override PartName="/ppt/slideLayouts/slideLayout1541.xml" ContentType="application/vnd.openxmlformats-officedocument.presentationml.slideLayout+xml"/>
  <Override PartName="/ppt/slideLayouts/slideLayout1542.xml" ContentType="application/vnd.openxmlformats-officedocument.presentationml.slideLayout+xml"/>
  <Override PartName="/ppt/slideLayouts/slideLayout1543.xml" ContentType="application/vnd.openxmlformats-officedocument.presentationml.slideLayout+xml"/>
  <Override PartName="/ppt/slideLayouts/slideLayout1544.xml" ContentType="application/vnd.openxmlformats-officedocument.presentationml.slideLayout+xml"/>
  <Override PartName="/ppt/slideLayouts/slideLayout1545.xml" ContentType="application/vnd.openxmlformats-officedocument.presentationml.slideLayout+xml"/>
  <Override PartName="/ppt/slideLayouts/slideLayout1546.xml" ContentType="application/vnd.openxmlformats-officedocument.presentationml.slideLayout+xml"/>
  <Override PartName="/ppt/slideLayouts/slideLayout1547.xml" ContentType="application/vnd.openxmlformats-officedocument.presentationml.slideLayout+xml"/>
  <Override PartName="/ppt/slideLayouts/slideLayout1548.xml" ContentType="application/vnd.openxmlformats-officedocument.presentationml.slideLayout+xml"/>
  <Override PartName="/ppt/slideLayouts/slideLayout1549.xml" ContentType="application/vnd.openxmlformats-officedocument.presentationml.slideLayout+xml"/>
  <Override PartName="/ppt/slideLayouts/slideLayout155.xml" ContentType="application/vnd.openxmlformats-officedocument.presentationml.slideLayout+xml"/>
  <Override PartName="/ppt/slideLayouts/slideLayout1550.xml" ContentType="application/vnd.openxmlformats-officedocument.presentationml.slideLayout+xml"/>
  <Override PartName="/ppt/slideLayouts/slideLayout1551.xml" ContentType="application/vnd.openxmlformats-officedocument.presentationml.slideLayout+xml"/>
  <Override PartName="/ppt/slideLayouts/slideLayout1552.xml" ContentType="application/vnd.openxmlformats-officedocument.presentationml.slideLayout+xml"/>
  <Override PartName="/ppt/slideLayouts/slideLayout1553.xml" ContentType="application/vnd.openxmlformats-officedocument.presentationml.slideLayout+xml"/>
  <Override PartName="/ppt/slideLayouts/slideLayout1554.xml" ContentType="application/vnd.openxmlformats-officedocument.presentationml.slideLayout+xml"/>
  <Override PartName="/ppt/slideLayouts/slideLayout1555.xml" ContentType="application/vnd.openxmlformats-officedocument.presentationml.slideLayout+xml"/>
  <Override PartName="/ppt/slideLayouts/slideLayout1556.xml" ContentType="application/vnd.openxmlformats-officedocument.presentationml.slideLayout+xml"/>
  <Override PartName="/ppt/slideLayouts/slideLayout1557.xml" ContentType="application/vnd.openxmlformats-officedocument.presentationml.slideLayout+xml"/>
  <Override PartName="/ppt/slideLayouts/slideLayout1558.xml" ContentType="application/vnd.openxmlformats-officedocument.presentationml.slideLayout+xml"/>
  <Override PartName="/ppt/slideLayouts/slideLayout1559.xml" ContentType="application/vnd.openxmlformats-officedocument.presentationml.slideLayout+xml"/>
  <Override PartName="/ppt/slideLayouts/slideLayout156.xml" ContentType="application/vnd.openxmlformats-officedocument.presentationml.slideLayout+xml"/>
  <Override PartName="/ppt/slideLayouts/slideLayout1560.xml" ContentType="application/vnd.openxmlformats-officedocument.presentationml.slideLayout+xml"/>
  <Override PartName="/ppt/slideLayouts/slideLayout1561.xml" ContentType="application/vnd.openxmlformats-officedocument.presentationml.slideLayout+xml"/>
  <Override PartName="/ppt/slideLayouts/slideLayout1562.xml" ContentType="application/vnd.openxmlformats-officedocument.presentationml.slideLayout+xml"/>
  <Override PartName="/ppt/slideLayouts/slideLayout1563.xml" ContentType="application/vnd.openxmlformats-officedocument.presentationml.slideLayout+xml"/>
  <Override PartName="/ppt/slideLayouts/slideLayout1564.xml" ContentType="application/vnd.openxmlformats-officedocument.presentationml.slideLayout+xml"/>
  <Override PartName="/ppt/slideLayouts/slideLayout1565.xml" ContentType="application/vnd.openxmlformats-officedocument.presentationml.slideLayout+xml"/>
  <Override PartName="/ppt/slideLayouts/slideLayout1566.xml" ContentType="application/vnd.openxmlformats-officedocument.presentationml.slideLayout+xml"/>
  <Override PartName="/ppt/slideLayouts/slideLayout1567.xml" ContentType="application/vnd.openxmlformats-officedocument.presentationml.slideLayout+xml"/>
  <Override PartName="/ppt/slideLayouts/slideLayout1568.xml" ContentType="application/vnd.openxmlformats-officedocument.presentationml.slideLayout+xml"/>
  <Override PartName="/ppt/slideLayouts/slideLayout1569.xml" ContentType="application/vnd.openxmlformats-officedocument.presentationml.slideLayout+xml"/>
  <Override PartName="/ppt/slideLayouts/slideLayout157.xml" ContentType="application/vnd.openxmlformats-officedocument.presentationml.slideLayout+xml"/>
  <Override PartName="/ppt/slideLayouts/slideLayout1570.xml" ContentType="application/vnd.openxmlformats-officedocument.presentationml.slideLayout+xml"/>
  <Override PartName="/ppt/slideLayouts/slideLayout1571.xml" ContentType="application/vnd.openxmlformats-officedocument.presentationml.slideLayout+xml"/>
  <Override PartName="/ppt/slideLayouts/slideLayout1572.xml" ContentType="application/vnd.openxmlformats-officedocument.presentationml.slideLayout+xml"/>
  <Override PartName="/ppt/slideLayouts/slideLayout1573.xml" ContentType="application/vnd.openxmlformats-officedocument.presentationml.slideLayout+xml"/>
  <Override PartName="/ppt/slideLayouts/slideLayout1574.xml" ContentType="application/vnd.openxmlformats-officedocument.presentationml.slideLayout+xml"/>
  <Override PartName="/ppt/slideLayouts/slideLayout1575.xml" ContentType="application/vnd.openxmlformats-officedocument.presentationml.slideLayout+xml"/>
  <Override PartName="/ppt/slideLayouts/slideLayout1576.xml" ContentType="application/vnd.openxmlformats-officedocument.presentationml.slideLayout+xml"/>
  <Override PartName="/ppt/slideLayouts/slideLayout1577.xml" ContentType="application/vnd.openxmlformats-officedocument.presentationml.slideLayout+xml"/>
  <Override PartName="/ppt/slideLayouts/slideLayout1578.xml" ContentType="application/vnd.openxmlformats-officedocument.presentationml.slideLayout+xml"/>
  <Override PartName="/ppt/slideLayouts/slideLayout1579.xml" ContentType="application/vnd.openxmlformats-officedocument.presentationml.slideLayout+xml"/>
  <Override PartName="/ppt/slideLayouts/slideLayout158.xml" ContentType="application/vnd.openxmlformats-officedocument.presentationml.slideLayout+xml"/>
  <Override PartName="/ppt/slideLayouts/slideLayout1580.xml" ContentType="application/vnd.openxmlformats-officedocument.presentationml.slideLayout+xml"/>
  <Override PartName="/ppt/slideLayouts/slideLayout1581.xml" ContentType="application/vnd.openxmlformats-officedocument.presentationml.slideLayout+xml"/>
  <Override PartName="/ppt/slideLayouts/slideLayout1582.xml" ContentType="application/vnd.openxmlformats-officedocument.presentationml.slideLayout+xml"/>
  <Override PartName="/ppt/slideLayouts/slideLayout1583.xml" ContentType="application/vnd.openxmlformats-officedocument.presentationml.slideLayout+xml"/>
  <Override PartName="/ppt/slideLayouts/slideLayout1584.xml" ContentType="application/vnd.openxmlformats-officedocument.presentationml.slideLayout+xml"/>
  <Override PartName="/ppt/slideLayouts/slideLayout1585.xml" ContentType="application/vnd.openxmlformats-officedocument.presentationml.slideLayout+xml"/>
  <Override PartName="/ppt/slideLayouts/slideLayout1586.xml" ContentType="application/vnd.openxmlformats-officedocument.presentationml.slideLayout+xml"/>
  <Override PartName="/ppt/slideLayouts/slideLayout1587.xml" ContentType="application/vnd.openxmlformats-officedocument.presentationml.slideLayout+xml"/>
  <Override PartName="/ppt/slideLayouts/slideLayout1588.xml" ContentType="application/vnd.openxmlformats-officedocument.presentationml.slideLayout+xml"/>
  <Override PartName="/ppt/slideLayouts/slideLayout1589.xml" ContentType="application/vnd.openxmlformats-officedocument.presentationml.slideLayout+xml"/>
  <Override PartName="/ppt/slideLayouts/slideLayout159.xml" ContentType="application/vnd.openxmlformats-officedocument.presentationml.slideLayout+xml"/>
  <Override PartName="/ppt/slideLayouts/slideLayout1590.xml" ContentType="application/vnd.openxmlformats-officedocument.presentationml.slideLayout+xml"/>
  <Override PartName="/ppt/slideLayouts/slideLayout1591.xml" ContentType="application/vnd.openxmlformats-officedocument.presentationml.slideLayout+xml"/>
  <Override PartName="/ppt/slideLayouts/slideLayout1592.xml" ContentType="application/vnd.openxmlformats-officedocument.presentationml.slideLayout+xml"/>
  <Override PartName="/ppt/slideLayouts/slideLayout1593.xml" ContentType="application/vnd.openxmlformats-officedocument.presentationml.slideLayout+xml"/>
  <Override PartName="/ppt/slideLayouts/slideLayout1594.xml" ContentType="application/vnd.openxmlformats-officedocument.presentationml.slideLayout+xml"/>
  <Override PartName="/ppt/slideLayouts/slideLayout1595.xml" ContentType="application/vnd.openxmlformats-officedocument.presentationml.slideLayout+xml"/>
  <Override PartName="/ppt/slideLayouts/slideLayout1596.xml" ContentType="application/vnd.openxmlformats-officedocument.presentationml.slideLayout+xml"/>
  <Override PartName="/ppt/slideLayouts/slideLayout1597.xml" ContentType="application/vnd.openxmlformats-officedocument.presentationml.slideLayout+xml"/>
  <Override PartName="/ppt/slideLayouts/slideLayout1598.xml" ContentType="application/vnd.openxmlformats-officedocument.presentationml.slideLayout+xml"/>
  <Override PartName="/ppt/slideLayouts/slideLayout159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00.xml" ContentType="application/vnd.openxmlformats-officedocument.presentationml.slideLayout+xml"/>
  <Override PartName="/ppt/slideLayouts/slideLayout1601.xml" ContentType="application/vnd.openxmlformats-officedocument.presentationml.slideLayout+xml"/>
  <Override PartName="/ppt/slideLayouts/slideLayout1602.xml" ContentType="application/vnd.openxmlformats-officedocument.presentationml.slideLayout+xml"/>
  <Override PartName="/ppt/slideLayouts/slideLayout1603.xml" ContentType="application/vnd.openxmlformats-officedocument.presentationml.slideLayout+xml"/>
  <Override PartName="/ppt/slideLayouts/slideLayout1604.xml" ContentType="application/vnd.openxmlformats-officedocument.presentationml.slideLayout+xml"/>
  <Override PartName="/ppt/slideLayouts/slideLayout1605.xml" ContentType="application/vnd.openxmlformats-officedocument.presentationml.slideLayout+xml"/>
  <Override PartName="/ppt/slideLayouts/slideLayout1606.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slideLayouts/slideLayout859.xml" ContentType="application/vnd.openxmlformats-officedocument.presentationml.slideLayout+xml"/>
  <Override PartName="/ppt/slideLayouts/slideLayout86.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slideLayouts/slideLayout87.xml" ContentType="application/vnd.openxmlformats-officedocument.presentationml.slideLayout+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xml" ContentType="application/vnd.openxmlformats-officedocument.presentationml.slideLayout+xml"/>
  <Override PartName="/ppt/slideLayouts/slideLayout880.xml" ContentType="application/vnd.openxmlformats-officedocument.presentationml.slideLayout+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slideLayouts/slideLayout969.xml" ContentType="application/vnd.openxmlformats-officedocument.presentationml.slideLayout+xml"/>
  <Override PartName="/ppt/slideLayouts/slideLayout97.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slideLayouts/slideLayout98.xml" ContentType="application/vnd.openxmlformats-officedocument.presentationml.slideLayout+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xml" ContentType="application/vnd.openxmlformats-officedocument.presentationml.slideLayout+xml"/>
  <Override PartName="/ppt/slideLayouts/slideLayout990.xml" ContentType="application/vnd.openxmlformats-officedocument.presentationml.slideLayout+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xml" ContentType="application/vnd.openxmlformats-officedocument.presentationml.slideMaster+xml"/>
  <Override PartName="/ppt/slideMasters/slideMaster110.xml" ContentType="application/vnd.openxmlformats-officedocument.presentationml.slideMaster+xml"/>
  <Override PartName="/ppt/slideMasters/slideMaster111.xml" ContentType="application/vnd.openxmlformats-officedocument.presentationml.slideMaster+xml"/>
  <Override PartName="/ppt/slideMasters/slideMaster112.xml" ContentType="application/vnd.openxmlformats-officedocument.presentationml.slideMaster+xml"/>
  <Override PartName="/ppt/slideMasters/slideMaster113.xml" ContentType="application/vnd.openxmlformats-officedocument.presentationml.slideMaster+xml"/>
  <Override PartName="/ppt/slideMasters/slideMaster114.xml" ContentType="application/vnd.openxmlformats-officedocument.presentationml.slideMaster+xml"/>
  <Override PartName="/ppt/slideMasters/slideMaster115.xml" ContentType="application/vnd.openxmlformats-officedocument.presentationml.slideMaster+xml"/>
  <Override PartName="/ppt/slideMasters/slideMaster116.xml" ContentType="application/vnd.openxmlformats-officedocument.presentationml.slideMaster+xml"/>
  <Override PartName="/ppt/slideMasters/slideMaster117.xml" ContentType="application/vnd.openxmlformats-officedocument.presentationml.slideMaster+xml"/>
  <Override PartName="/ppt/slideMasters/slideMaster118.xml" ContentType="application/vnd.openxmlformats-officedocument.presentationml.slideMaster+xml"/>
  <Override PartName="/ppt/slideMasters/slideMaster119.xml" ContentType="application/vnd.openxmlformats-officedocument.presentationml.slideMaster+xml"/>
  <Override PartName="/ppt/slideMasters/slideMaster12.xml" ContentType="application/vnd.openxmlformats-officedocument.presentationml.slideMaster+xml"/>
  <Override PartName="/ppt/slideMasters/slideMaster120.xml" ContentType="application/vnd.openxmlformats-officedocument.presentationml.slideMaster+xml"/>
  <Override PartName="/ppt/slideMasters/slideMaster121.xml" ContentType="application/vnd.openxmlformats-officedocument.presentationml.slideMaster+xml"/>
  <Override PartName="/ppt/slideMasters/slideMaster122.xml" ContentType="application/vnd.openxmlformats-officedocument.presentationml.slideMaster+xml"/>
  <Override PartName="/ppt/slideMasters/slideMaster123.xml" ContentType="application/vnd.openxmlformats-officedocument.presentationml.slideMaster+xml"/>
  <Override PartName="/ppt/slideMasters/slideMaster124.xml" ContentType="application/vnd.openxmlformats-officedocument.presentationml.slideMaster+xml"/>
  <Override PartName="/ppt/slideMasters/slideMaster125.xml" ContentType="application/vnd.openxmlformats-officedocument.presentationml.slideMaster+xml"/>
  <Override PartName="/ppt/slideMasters/slideMaster126.xml" ContentType="application/vnd.openxmlformats-officedocument.presentationml.slideMaster+xml"/>
  <Override PartName="/ppt/slideMasters/slideMaster127.xml" ContentType="application/vnd.openxmlformats-officedocument.presentationml.slideMaster+xml"/>
  <Override PartName="/ppt/slideMasters/slideMaster128.xml" ContentType="application/vnd.openxmlformats-officedocument.presentationml.slideMaster+xml"/>
  <Override PartName="/ppt/slideMasters/slideMaster129.xml" ContentType="application/vnd.openxmlformats-officedocument.presentationml.slideMaster+xml"/>
  <Override PartName="/ppt/slideMasters/slideMaster13.xml" ContentType="application/vnd.openxmlformats-officedocument.presentationml.slideMaster+xml"/>
  <Override PartName="/ppt/slideMasters/slideMaster130.xml" ContentType="application/vnd.openxmlformats-officedocument.presentationml.slideMaster+xml"/>
  <Override PartName="/ppt/slideMasters/slideMaster131.xml" ContentType="application/vnd.openxmlformats-officedocument.presentationml.slideMaster+xml"/>
  <Override PartName="/ppt/slideMasters/slideMaster132.xml" ContentType="application/vnd.openxmlformats-officedocument.presentationml.slideMaster+xml"/>
  <Override PartName="/ppt/slideMasters/slideMaster133.xml" ContentType="application/vnd.openxmlformats-officedocument.presentationml.slideMaster+xml"/>
  <Override PartName="/ppt/slideMasters/slideMaster134.xml" ContentType="application/vnd.openxmlformats-officedocument.presentationml.slideMaster+xml"/>
  <Override PartName="/ppt/slideMasters/slideMaster135.xml" ContentType="application/vnd.openxmlformats-officedocument.presentationml.slideMaster+xml"/>
  <Override PartName="/ppt/slideMasters/slideMaster136.xml" ContentType="application/vnd.openxmlformats-officedocument.presentationml.slideMaster+xml"/>
  <Override PartName="/ppt/slideMasters/slideMaster137.xml" ContentType="application/vnd.openxmlformats-officedocument.presentationml.slideMaster+xml"/>
  <Override PartName="/ppt/slideMasters/slideMaster138.xml" ContentType="application/vnd.openxmlformats-officedocument.presentationml.slideMaster+xml"/>
  <Override PartName="/ppt/slideMasters/slideMaster139.xml" ContentType="application/vnd.openxmlformats-officedocument.presentationml.slideMaster+xml"/>
  <Override PartName="/ppt/slideMasters/slideMaster14.xml" ContentType="application/vnd.openxmlformats-officedocument.presentationml.slideMaster+xml"/>
  <Override PartName="/ppt/slideMasters/slideMaster140.xml" ContentType="application/vnd.openxmlformats-officedocument.presentationml.slideMaster+xml"/>
  <Override PartName="/ppt/slideMasters/slideMaster141.xml" ContentType="application/vnd.openxmlformats-officedocument.presentationml.slideMaster+xml"/>
  <Override PartName="/ppt/slideMasters/slideMaster142.xml" ContentType="application/vnd.openxmlformats-officedocument.presentationml.slideMaster+xml"/>
  <Override PartName="/ppt/slideMasters/slideMaster143.xml" ContentType="application/vnd.openxmlformats-officedocument.presentationml.slideMaster+xml"/>
  <Override PartName="/ppt/slideMasters/slideMaster144.xml" ContentType="application/vnd.openxmlformats-officedocument.presentationml.slideMaster+xml"/>
  <Override PartName="/ppt/slideMasters/slideMaster145.xml" ContentType="application/vnd.openxmlformats-officedocument.presentationml.slideMaster+xml"/>
  <Override PartName="/ppt/slideMasters/slideMaster146.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00.xml" ContentType="application/vnd.openxmlformats-officedocument.theme+xml"/>
  <Override PartName="/ppt/theme/theme101.xml" ContentType="application/vnd.openxmlformats-officedocument.theme+xml"/>
  <Override PartName="/ppt/theme/theme102.xml" ContentType="application/vnd.openxmlformats-officedocument.theme+xml"/>
  <Override PartName="/ppt/theme/theme103.xml" ContentType="application/vnd.openxmlformats-officedocument.theme+xml"/>
  <Override PartName="/ppt/theme/theme104.xml" ContentType="application/vnd.openxmlformats-officedocument.theme+xml"/>
  <Override PartName="/ppt/theme/theme105.xml" ContentType="application/vnd.openxmlformats-officedocument.theme+xml"/>
  <Override PartName="/ppt/theme/theme106.xml" ContentType="application/vnd.openxmlformats-officedocument.theme+xml"/>
  <Override PartName="/ppt/theme/theme107.xml" ContentType="application/vnd.openxmlformats-officedocument.theme+xml"/>
  <Override PartName="/ppt/theme/theme108.xml" ContentType="application/vnd.openxmlformats-officedocument.theme+xml"/>
  <Override PartName="/ppt/theme/theme109.xml" ContentType="application/vnd.openxmlformats-officedocument.theme+xml"/>
  <Override PartName="/ppt/theme/theme11.xml" ContentType="application/vnd.openxmlformats-officedocument.theme+xml"/>
  <Override PartName="/ppt/theme/theme110.xml" ContentType="application/vnd.openxmlformats-officedocument.theme+xml"/>
  <Override PartName="/ppt/theme/theme111.xml" ContentType="application/vnd.openxmlformats-officedocument.theme+xml"/>
  <Override PartName="/ppt/theme/theme112.xml" ContentType="application/vnd.openxmlformats-officedocument.theme+xml"/>
  <Override PartName="/ppt/theme/theme113.xml" ContentType="application/vnd.openxmlformats-officedocument.theme+xml"/>
  <Override PartName="/ppt/theme/theme114.xml" ContentType="application/vnd.openxmlformats-officedocument.theme+xml"/>
  <Override PartName="/ppt/theme/theme115.xml" ContentType="application/vnd.openxmlformats-officedocument.theme+xml"/>
  <Override PartName="/ppt/theme/theme116.xml" ContentType="application/vnd.openxmlformats-officedocument.theme+xml"/>
  <Override PartName="/ppt/theme/theme117.xml" ContentType="application/vnd.openxmlformats-officedocument.theme+xml"/>
  <Override PartName="/ppt/theme/theme118.xml" ContentType="application/vnd.openxmlformats-officedocument.theme+xml"/>
  <Override PartName="/ppt/theme/theme119.xml" ContentType="application/vnd.openxmlformats-officedocument.theme+xml"/>
  <Override PartName="/ppt/theme/theme12.xml" ContentType="application/vnd.openxmlformats-officedocument.theme+xml"/>
  <Override PartName="/ppt/theme/theme120.xml" ContentType="application/vnd.openxmlformats-officedocument.theme+xml"/>
  <Override PartName="/ppt/theme/theme121.xml" ContentType="application/vnd.openxmlformats-officedocument.theme+xml"/>
  <Override PartName="/ppt/theme/theme122.xml" ContentType="application/vnd.openxmlformats-officedocument.theme+xml"/>
  <Override PartName="/ppt/theme/theme123.xml" ContentType="application/vnd.openxmlformats-officedocument.theme+xml"/>
  <Override PartName="/ppt/theme/theme124.xml" ContentType="application/vnd.openxmlformats-officedocument.theme+xml"/>
  <Override PartName="/ppt/theme/theme125.xml" ContentType="application/vnd.openxmlformats-officedocument.theme+xml"/>
  <Override PartName="/ppt/theme/theme126.xml" ContentType="application/vnd.openxmlformats-officedocument.theme+xml"/>
  <Override PartName="/ppt/theme/theme127.xml" ContentType="application/vnd.openxmlformats-officedocument.theme+xml"/>
  <Override PartName="/ppt/theme/theme128.xml" ContentType="application/vnd.openxmlformats-officedocument.theme+xml"/>
  <Override PartName="/ppt/theme/theme129.xml" ContentType="application/vnd.openxmlformats-officedocument.theme+xml"/>
  <Override PartName="/ppt/theme/theme13.xml" ContentType="application/vnd.openxmlformats-officedocument.theme+xml"/>
  <Override PartName="/ppt/theme/theme130.xml" ContentType="application/vnd.openxmlformats-officedocument.theme+xml"/>
  <Override PartName="/ppt/theme/theme131.xml" ContentType="application/vnd.openxmlformats-officedocument.theme+xml"/>
  <Override PartName="/ppt/theme/theme132.xml" ContentType="application/vnd.openxmlformats-officedocument.theme+xml"/>
  <Override PartName="/ppt/theme/theme133.xml" ContentType="application/vnd.openxmlformats-officedocument.theme+xml"/>
  <Override PartName="/ppt/theme/theme134.xml" ContentType="application/vnd.openxmlformats-officedocument.theme+xml"/>
  <Override PartName="/ppt/theme/theme135.xml" ContentType="application/vnd.openxmlformats-officedocument.theme+xml"/>
  <Override PartName="/ppt/theme/theme136.xml" ContentType="application/vnd.openxmlformats-officedocument.theme+xml"/>
  <Override PartName="/ppt/theme/theme137.xml" ContentType="application/vnd.openxmlformats-officedocument.theme+xml"/>
  <Override PartName="/ppt/theme/theme138.xml" ContentType="application/vnd.openxmlformats-officedocument.theme+xml"/>
  <Override PartName="/ppt/theme/theme139.xml" ContentType="application/vnd.openxmlformats-officedocument.theme+xml"/>
  <Override PartName="/ppt/theme/theme14.xml" ContentType="application/vnd.openxmlformats-officedocument.theme+xml"/>
  <Override PartName="/ppt/theme/theme140.xml" ContentType="application/vnd.openxmlformats-officedocument.theme+xml"/>
  <Override PartName="/ppt/theme/theme141.xml" ContentType="application/vnd.openxmlformats-officedocument.theme+xml"/>
  <Override PartName="/ppt/theme/theme142.xml" ContentType="application/vnd.openxmlformats-officedocument.theme+xml"/>
  <Override PartName="/ppt/theme/theme143.xml" ContentType="application/vnd.openxmlformats-officedocument.theme+xml"/>
  <Override PartName="/ppt/theme/theme144.xml" ContentType="application/vnd.openxmlformats-officedocument.theme+xml"/>
  <Override PartName="/ppt/theme/theme145.xml" ContentType="application/vnd.openxmlformats-officedocument.theme+xml"/>
  <Override PartName="/ppt/theme/theme146.xml" ContentType="application/vnd.openxmlformats-officedocument.theme+xml"/>
  <Override PartName="/ppt/theme/theme147.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theme/theme26.xml" ContentType="application/vnd.openxmlformats-officedocument.theme+xml"/>
  <Override PartName="/ppt/theme/theme27.xml" ContentType="application/vnd.openxmlformats-officedocument.theme+xml"/>
  <Override PartName="/ppt/theme/theme28.xml" ContentType="application/vnd.openxmlformats-officedocument.theme+xml"/>
  <Override PartName="/ppt/theme/theme29.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31.xml" ContentType="application/vnd.openxmlformats-officedocument.theme+xml"/>
  <Override PartName="/ppt/theme/theme32.xml" ContentType="application/vnd.openxmlformats-officedocument.theme+xml"/>
  <Override PartName="/ppt/theme/theme33.xml" ContentType="application/vnd.openxmlformats-officedocument.theme+xml"/>
  <Override PartName="/ppt/theme/theme34.xml" ContentType="application/vnd.openxmlformats-officedocument.theme+xml"/>
  <Override PartName="/ppt/theme/theme35.xml" ContentType="application/vnd.openxmlformats-officedocument.theme+xml"/>
  <Override PartName="/ppt/theme/theme36.xml" ContentType="application/vnd.openxmlformats-officedocument.theme+xml"/>
  <Override PartName="/ppt/theme/theme37.xml" ContentType="application/vnd.openxmlformats-officedocument.theme+xml"/>
  <Override PartName="/ppt/theme/theme38.xml" ContentType="application/vnd.openxmlformats-officedocument.theme+xml"/>
  <Override PartName="/ppt/theme/theme39.xml" ContentType="application/vnd.openxmlformats-officedocument.theme+xml"/>
  <Override PartName="/ppt/theme/theme4.xml" ContentType="application/vnd.openxmlformats-officedocument.theme+xml"/>
  <Override PartName="/ppt/theme/theme40.xml" ContentType="application/vnd.openxmlformats-officedocument.theme+xml"/>
  <Override PartName="/ppt/theme/theme41.xml" ContentType="application/vnd.openxmlformats-officedocument.theme+xml"/>
  <Override PartName="/ppt/theme/theme42.xml" ContentType="application/vnd.openxmlformats-officedocument.theme+xml"/>
  <Override PartName="/ppt/theme/theme43.xml" ContentType="application/vnd.openxmlformats-officedocument.theme+xml"/>
  <Override PartName="/ppt/theme/theme44.xml" ContentType="application/vnd.openxmlformats-officedocument.theme+xml"/>
  <Override PartName="/ppt/theme/theme45.xml" ContentType="application/vnd.openxmlformats-officedocument.theme+xml"/>
  <Override PartName="/ppt/theme/theme46.xml" ContentType="application/vnd.openxmlformats-officedocument.theme+xml"/>
  <Override PartName="/ppt/theme/theme47.xml" ContentType="application/vnd.openxmlformats-officedocument.theme+xml"/>
  <Override PartName="/ppt/theme/theme48.xml" ContentType="application/vnd.openxmlformats-officedocument.theme+xml"/>
  <Override PartName="/ppt/theme/theme49.xml" ContentType="application/vnd.openxmlformats-officedocument.theme+xml"/>
  <Override PartName="/ppt/theme/theme5.xml" ContentType="application/vnd.openxmlformats-officedocument.theme+xml"/>
  <Override PartName="/ppt/theme/theme50.xml" ContentType="application/vnd.openxmlformats-officedocument.theme+xml"/>
  <Override PartName="/ppt/theme/theme51.xml" ContentType="application/vnd.openxmlformats-officedocument.theme+xml"/>
  <Override PartName="/ppt/theme/theme52.xml" ContentType="application/vnd.openxmlformats-officedocument.theme+xml"/>
  <Override PartName="/ppt/theme/theme53.xml" ContentType="application/vnd.openxmlformats-officedocument.theme+xml"/>
  <Override PartName="/ppt/theme/theme54.xml" ContentType="application/vnd.openxmlformats-officedocument.theme+xml"/>
  <Override PartName="/ppt/theme/theme55.xml" ContentType="application/vnd.openxmlformats-officedocument.theme+xml"/>
  <Override PartName="/ppt/theme/theme56.xml" ContentType="application/vnd.openxmlformats-officedocument.theme+xml"/>
  <Override PartName="/ppt/theme/theme57.xml" ContentType="application/vnd.openxmlformats-officedocument.theme+xml"/>
  <Override PartName="/ppt/theme/theme58.xml" ContentType="application/vnd.openxmlformats-officedocument.theme+xml"/>
  <Override PartName="/ppt/theme/theme59.xml" ContentType="application/vnd.openxmlformats-officedocument.theme+xml"/>
  <Override PartName="/ppt/theme/theme6.xml" ContentType="application/vnd.openxmlformats-officedocument.theme+xml"/>
  <Override PartName="/ppt/theme/theme60.xml" ContentType="application/vnd.openxmlformats-officedocument.theme+xml"/>
  <Override PartName="/ppt/theme/theme61.xml" ContentType="application/vnd.openxmlformats-officedocument.theme+xml"/>
  <Override PartName="/ppt/theme/theme62.xml" ContentType="application/vnd.openxmlformats-officedocument.theme+xml"/>
  <Override PartName="/ppt/theme/theme63.xml" ContentType="application/vnd.openxmlformats-officedocument.theme+xml"/>
  <Override PartName="/ppt/theme/theme64.xml" ContentType="application/vnd.openxmlformats-officedocument.theme+xml"/>
  <Override PartName="/ppt/theme/theme65.xml" ContentType="application/vnd.openxmlformats-officedocument.theme+xml"/>
  <Override PartName="/ppt/theme/theme66.xml" ContentType="application/vnd.openxmlformats-officedocument.theme+xml"/>
  <Override PartName="/ppt/theme/theme67.xml" ContentType="application/vnd.openxmlformats-officedocument.theme+xml"/>
  <Override PartName="/ppt/theme/theme68.xml" ContentType="application/vnd.openxmlformats-officedocument.theme+xml"/>
  <Override PartName="/ppt/theme/theme69.xml" ContentType="application/vnd.openxmlformats-officedocument.theme+xml"/>
  <Override PartName="/ppt/theme/theme7.xml" ContentType="application/vnd.openxmlformats-officedocument.theme+xml"/>
  <Override PartName="/ppt/theme/theme70.xml" ContentType="application/vnd.openxmlformats-officedocument.theme+xml"/>
  <Override PartName="/ppt/theme/theme71.xml" ContentType="application/vnd.openxmlformats-officedocument.theme+xml"/>
  <Override PartName="/ppt/theme/theme72.xml" ContentType="application/vnd.openxmlformats-officedocument.theme+xml"/>
  <Override PartName="/ppt/theme/theme73.xml" ContentType="application/vnd.openxmlformats-officedocument.theme+xml"/>
  <Override PartName="/ppt/theme/theme74.xml" ContentType="application/vnd.openxmlformats-officedocument.theme+xml"/>
  <Override PartName="/ppt/theme/theme75.xml" ContentType="application/vnd.openxmlformats-officedocument.theme+xml"/>
  <Override PartName="/ppt/theme/theme76.xml" ContentType="application/vnd.openxmlformats-officedocument.theme+xml"/>
  <Override PartName="/ppt/theme/theme77.xml" ContentType="application/vnd.openxmlformats-officedocument.theme+xml"/>
  <Override PartName="/ppt/theme/theme78.xml" ContentType="application/vnd.openxmlformats-officedocument.theme+xml"/>
  <Override PartName="/ppt/theme/theme79.xml" ContentType="application/vnd.openxmlformats-officedocument.theme+xml"/>
  <Override PartName="/ppt/theme/theme8.xml" ContentType="application/vnd.openxmlformats-officedocument.theme+xml"/>
  <Override PartName="/ppt/theme/theme80.xml" ContentType="application/vnd.openxmlformats-officedocument.theme+xml"/>
  <Override PartName="/ppt/theme/theme81.xml" ContentType="application/vnd.openxmlformats-officedocument.theme+xml"/>
  <Override PartName="/ppt/theme/theme82.xml" ContentType="application/vnd.openxmlformats-officedocument.theme+xml"/>
  <Override PartName="/ppt/theme/theme83.xml" ContentType="application/vnd.openxmlformats-officedocument.theme+xml"/>
  <Override PartName="/ppt/theme/theme84.xml" ContentType="application/vnd.openxmlformats-officedocument.theme+xml"/>
  <Override PartName="/ppt/theme/theme85.xml" ContentType="application/vnd.openxmlformats-officedocument.theme+xml"/>
  <Override PartName="/ppt/theme/theme86.xml" ContentType="application/vnd.openxmlformats-officedocument.theme+xml"/>
  <Override PartName="/ppt/theme/theme87.xml" ContentType="application/vnd.openxmlformats-officedocument.theme+xml"/>
  <Override PartName="/ppt/theme/theme88.xml" ContentType="application/vnd.openxmlformats-officedocument.theme+xml"/>
  <Override PartName="/ppt/theme/theme89.xml" ContentType="application/vnd.openxmlformats-officedocument.theme+xml"/>
  <Override PartName="/ppt/theme/theme9.xml" ContentType="application/vnd.openxmlformats-officedocument.theme+xml"/>
  <Override PartName="/ppt/theme/theme90.xml" ContentType="application/vnd.openxmlformats-officedocument.theme+xml"/>
  <Override PartName="/ppt/theme/theme91.xml" ContentType="application/vnd.openxmlformats-officedocument.theme+xml"/>
  <Override PartName="/ppt/theme/theme92.xml" ContentType="application/vnd.openxmlformats-officedocument.theme+xml"/>
  <Override PartName="/ppt/theme/theme93.xml" ContentType="application/vnd.openxmlformats-officedocument.theme+xml"/>
  <Override PartName="/ppt/theme/theme94.xml" ContentType="application/vnd.openxmlformats-officedocument.theme+xml"/>
  <Override PartName="/ppt/theme/theme95.xml" ContentType="application/vnd.openxmlformats-officedocument.theme+xml"/>
  <Override PartName="/ppt/theme/theme96.xml" ContentType="application/vnd.openxmlformats-officedocument.theme+xml"/>
  <Override PartName="/ppt/theme/theme97.xml" ContentType="application/vnd.openxmlformats-officedocument.theme+xml"/>
  <Override PartName="/ppt/theme/theme98.xml" ContentType="application/vnd.openxmlformats-officedocument.theme+xml"/>
  <Override PartName="/ppt/theme/theme9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 id="2147483732" r:id="rId9"/>
    <p:sldMasterId id="2147483744" r:id="rId10"/>
    <p:sldMasterId id="2147483756" r:id="rId11"/>
    <p:sldMasterId id="2147483768" r:id="rId12"/>
    <p:sldMasterId id="2147483780" r:id="rId13"/>
    <p:sldMasterId id="2147483792" r:id="rId14"/>
    <p:sldMasterId id="2147483804" r:id="rId15"/>
    <p:sldMasterId id="2147483816" r:id="rId16"/>
    <p:sldMasterId id="2147483828" r:id="rId17"/>
    <p:sldMasterId id="2147483840" r:id="rId18"/>
    <p:sldMasterId id="2147483852" r:id="rId19"/>
    <p:sldMasterId id="2147483864" r:id="rId20"/>
    <p:sldMasterId id="2147483876" r:id="rId21"/>
    <p:sldMasterId id="2147483888" r:id="rId22"/>
    <p:sldMasterId id="2147483900" r:id="rId23"/>
    <p:sldMasterId id="2147483912" r:id="rId24"/>
    <p:sldMasterId id="2147483924" r:id="rId25"/>
    <p:sldMasterId id="2147483936" r:id="rId26"/>
    <p:sldMasterId id="2147483948" r:id="rId27"/>
    <p:sldMasterId id="2147483960" r:id="rId28"/>
    <p:sldMasterId id="2147483972" r:id="rId29"/>
    <p:sldMasterId id="2147483984" r:id="rId30"/>
    <p:sldMasterId id="2147483996" r:id="rId31"/>
    <p:sldMasterId id="2147484008" r:id="rId32"/>
    <p:sldMasterId id="2147484020" r:id="rId33"/>
    <p:sldMasterId id="2147484032" r:id="rId34"/>
    <p:sldMasterId id="2147484044" r:id="rId35"/>
    <p:sldMasterId id="2147484056" r:id="rId36"/>
    <p:sldMasterId id="2147484068" r:id="rId37"/>
    <p:sldMasterId id="2147484080" r:id="rId38"/>
    <p:sldMasterId id="2147484092" r:id="rId39"/>
    <p:sldMasterId id="2147484104" r:id="rId40"/>
    <p:sldMasterId id="2147484116" r:id="rId41"/>
    <p:sldMasterId id="2147484128" r:id="rId42"/>
    <p:sldMasterId id="2147484140" r:id="rId43"/>
    <p:sldMasterId id="2147484152" r:id="rId44"/>
    <p:sldMasterId id="2147484164" r:id="rId45"/>
    <p:sldMasterId id="2147484176" r:id="rId46"/>
    <p:sldMasterId id="2147484188" r:id="rId47"/>
    <p:sldMasterId id="2147484200" r:id="rId48"/>
    <p:sldMasterId id="2147484212" r:id="rId49"/>
    <p:sldMasterId id="2147484224" r:id="rId50"/>
    <p:sldMasterId id="2147484236" r:id="rId51"/>
    <p:sldMasterId id="2147484248" r:id="rId52"/>
    <p:sldMasterId id="2147484260" r:id="rId53"/>
    <p:sldMasterId id="2147484272" r:id="rId54"/>
    <p:sldMasterId id="2147484284" r:id="rId55"/>
    <p:sldMasterId id="2147484296" r:id="rId56"/>
    <p:sldMasterId id="2147484308" r:id="rId57"/>
    <p:sldMasterId id="2147484320" r:id="rId58"/>
    <p:sldMasterId id="2147484332" r:id="rId59"/>
    <p:sldMasterId id="2147484344" r:id="rId60"/>
    <p:sldMasterId id="2147484356" r:id="rId61"/>
    <p:sldMasterId id="2147484368" r:id="rId62"/>
    <p:sldMasterId id="2147484380" r:id="rId63"/>
    <p:sldMasterId id="2147484392" r:id="rId64"/>
    <p:sldMasterId id="2147484404" r:id="rId65"/>
    <p:sldMasterId id="2147484416" r:id="rId66"/>
    <p:sldMasterId id="2147484428" r:id="rId67"/>
    <p:sldMasterId id="2147484440" r:id="rId68"/>
    <p:sldMasterId id="2147484452" r:id="rId69"/>
    <p:sldMasterId id="2147484464" r:id="rId70"/>
    <p:sldMasterId id="2147484476" r:id="rId71"/>
    <p:sldMasterId id="2147484488" r:id="rId72"/>
    <p:sldMasterId id="2147484500" r:id="rId73"/>
    <p:sldMasterId id="2147484512" r:id="rId74"/>
    <p:sldMasterId id="2147484524" r:id="rId75"/>
    <p:sldMasterId id="2147484536" r:id="rId76"/>
    <p:sldMasterId id="2147484548" r:id="rId77"/>
    <p:sldMasterId id="2147484560" r:id="rId78"/>
    <p:sldMasterId id="2147484572" r:id="rId79"/>
    <p:sldMasterId id="2147484584" r:id="rId80"/>
    <p:sldMasterId id="2147484596" r:id="rId81"/>
    <p:sldMasterId id="2147484608" r:id="rId82"/>
    <p:sldMasterId id="2147484620" r:id="rId83"/>
    <p:sldMasterId id="2147484632" r:id="rId84"/>
    <p:sldMasterId id="2147484644" r:id="rId85"/>
    <p:sldMasterId id="2147484656" r:id="rId86"/>
    <p:sldMasterId id="2147484668" r:id="rId87"/>
    <p:sldMasterId id="2147484680" r:id="rId88"/>
    <p:sldMasterId id="2147484692" r:id="rId89"/>
    <p:sldMasterId id="2147484704" r:id="rId90"/>
    <p:sldMasterId id="2147484716" r:id="rId91"/>
    <p:sldMasterId id="2147484728" r:id="rId92"/>
    <p:sldMasterId id="2147484740" r:id="rId93"/>
    <p:sldMasterId id="2147484752" r:id="rId94"/>
    <p:sldMasterId id="2147484764" r:id="rId95"/>
    <p:sldMasterId id="2147484776" r:id="rId96"/>
    <p:sldMasterId id="2147484788" r:id="rId97"/>
    <p:sldMasterId id="2147484800" r:id="rId98"/>
    <p:sldMasterId id="2147484812" r:id="rId99"/>
    <p:sldMasterId id="2147484824" r:id="rId100"/>
    <p:sldMasterId id="2147484836" r:id="rId101"/>
    <p:sldMasterId id="2147484848" r:id="rId102"/>
    <p:sldMasterId id="2147484860" r:id="rId103"/>
    <p:sldMasterId id="2147484872" r:id="rId104"/>
    <p:sldMasterId id="2147484884" r:id="rId105"/>
    <p:sldMasterId id="2147484896" r:id="rId106"/>
    <p:sldMasterId id="2147484908" r:id="rId107"/>
    <p:sldMasterId id="2147484920" r:id="rId108"/>
    <p:sldMasterId id="2147484932" r:id="rId109"/>
    <p:sldMasterId id="2147484944" r:id="rId110"/>
    <p:sldMasterId id="2147484956" r:id="rId111"/>
    <p:sldMasterId id="2147484968" r:id="rId112"/>
    <p:sldMasterId id="2147484980" r:id="rId113"/>
    <p:sldMasterId id="2147484992" r:id="rId114"/>
    <p:sldMasterId id="2147485004" r:id="rId115"/>
    <p:sldMasterId id="2147485016" r:id="rId116"/>
    <p:sldMasterId id="2147485028" r:id="rId117"/>
    <p:sldMasterId id="2147485040" r:id="rId118"/>
    <p:sldMasterId id="2147485052" r:id="rId119"/>
    <p:sldMasterId id="2147485064" r:id="rId120"/>
    <p:sldMasterId id="2147485076" r:id="rId121"/>
    <p:sldMasterId id="2147485088" r:id="rId122"/>
    <p:sldMasterId id="2147485100" r:id="rId123"/>
    <p:sldMasterId id="2147485112" r:id="rId124"/>
    <p:sldMasterId id="2147485124" r:id="rId125"/>
    <p:sldMasterId id="2147485136" r:id="rId126"/>
    <p:sldMasterId id="2147485148" r:id="rId127"/>
    <p:sldMasterId id="2147485160" r:id="rId128"/>
    <p:sldMasterId id="2147485172" r:id="rId129"/>
    <p:sldMasterId id="2147485184" r:id="rId130"/>
    <p:sldMasterId id="2147485196" r:id="rId131"/>
    <p:sldMasterId id="2147485208" r:id="rId132"/>
    <p:sldMasterId id="2147485220" r:id="rId133"/>
    <p:sldMasterId id="2147485232" r:id="rId134"/>
    <p:sldMasterId id="2147485244" r:id="rId135"/>
    <p:sldMasterId id="2147485256" r:id="rId136"/>
    <p:sldMasterId id="2147485268" r:id="rId137"/>
    <p:sldMasterId id="2147485280" r:id="rId138"/>
    <p:sldMasterId id="2147485292" r:id="rId139"/>
    <p:sldMasterId id="2147485304" r:id="rId140"/>
    <p:sldMasterId id="2147485316" r:id="rId141"/>
    <p:sldMasterId id="2147485328" r:id="rId142"/>
    <p:sldMasterId id="2147485340" r:id="rId143"/>
    <p:sldMasterId id="2147485352" r:id="rId144"/>
    <p:sldMasterId id="2147485364" r:id="rId145"/>
    <p:sldMasterId id="2147485376" r:id="rId146"/>
    <p:sldMasterId id="2147485388" r:id="rId147"/>
  </p:sldMasterIdLst>
  <p:notesMasterIdLst>
    <p:notesMasterId r:id="rId149"/>
  </p:notesMasterIdLst>
  <p:sldIdLst>
    <p:sldId id="2718" r:id="rId148"/>
    <p:sldId id="2749" r:id="rId150"/>
    <p:sldId id="2748" r:id="rId151"/>
    <p:sldId id="2751" r:id="rId152"/>
    <p:sldId id="2752" r:id="rId153"/>
    <p:sldId id="2753" r:id="rId154"/>
    <p:sldId id="2754" r:id="rId155"/>
    <p:sldId id="2755" r:id="rId156"/>
    <p:sldId id="2756" r:id="rId157"/>
    <p:sldId id="2758" r:id="rId158"/>
    <p:sldId id="2757" r:id="rId159"/>
    <p:sldId id="2759" r:id="rId160"/>
    <p:sldId id="2760" r:id="rId161"/>
    <p:sldId id="2761" r:id="rId162"/>
    <p:sldId id="2762" r:id="rId163"/>
    <p:sldId id="2763" r:id="rId164"/>
    <p:sldId id="2764" r:id="rId165"/>
  </p:sldIdLst>
  <p:sldSz cx="12857480" cy="723265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640080" lvl="1" indent="-18288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54" userDrawn="1">
          <p15:clr>
            <a:srgbClr val="A4A3A4"/>
          </p15:clr>
        </p15:guide>
        <p15:guide id="2" pos="40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2FDB2607-1784-4EEB-B798-7EB5836EED8A}">
        <p14:showMediaCtrls xmlns:p14="http://schemas.microsoft.com/office/powerpoint/2010/main" val="1"/>
      </p:ext>
    </p:extLst>
  </p:showPr>
  <p:clrMru>
    <a:srgbClr val="2007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668"/>
    <p:restoredTop sz="94213"/>
  </p:normalViewPr>
  <p:slideViewPr>
    <p:cSldViewPr showGuides="1">
      <p:cViewPr varScale="1">
        <p:scale>
          <a:sx n="73" d="100"/>
          <a:sy n="73" d="100"/>
        </p:scale>
        <p:origin x="84" y="624"/>
      </p:cViewPr>
      <p:guideLst>
        <p:guide orient="horz" pos="2254"/>
        <p:guide pos="4072"/>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99" Type="http://schemas.openxmlformats.org/officeDocument/2006/relationships/slideMaster" Target="slideMasters/slideMaster98.xml"/><Relationship Id="rId98" Type="http://schemas.openxmlformats.org/officeDocument/2006/relationships/slideMaster" Target="slideMasters/slideMaster97.xml"/><Relationship Id="rId97" Type="http://schemas.openxmlformats.org/officeDocument/2006/relationships/slideMaster" Target="slideMasters/slideMaster96.xml"/><Relationship Id="rId96" Type="http://schemas.openxmlformats.org/officeDocument/2006/relationships/slideMaster" Target="slideMasters/slideMaster95.xml"/><Relationship Id="rId95" Type="http://schemas.openxmlformats.org/officeDocument/2006/relationships/slideMaster" Target="slideMasters/slideMaster94.xml"/><Relationship Id="rId94" Type="http://schemas.openxmlformats.org/officeDocument/2006/relationships/slideMaster" Target="slideMasters/slideMaster93.xml"/><Relationship Id="rId93" Type="http://schemas.openxmlformats.org/officeDocument/2006/relationships/slideMaster" Target="slideMasters/slideMaster92.xml"/><Relationship Id="rId92" Type="http://schemas.openxmlformats.org/officeDocument/2006/relationships/slideMaster" Target="slideMasters/slideMaster91.xml"/><Relationship Id="rId91" Type="http://schemas.openxmlformats.org/officeDocument/2006/relationships/slideMaster" Target="slideMasters/slideMaster90.xml"/><Relationship Id="rId90" Type="http://schemas.openxmlformats.org/officeDocument/2006/relationships/slideMaster" Target="slideMasters/slideMaster89.xml"/><Relationship Id="rId9" Type="http://schemas.openxmlformats.org/officeDocument/2006/relationships/slideMaster" Target="slideMasters/slideMaster8.xml"/><Relationship Id="rId89" Type="http://schemas.openxmlformats.org/officeDocument/2006/relationships/slideMaster" Target="slideMasters/slideMaster88.xml"/><Relationship Id="rId88" Type="http://schemas.openxmlformats.org/officeDocument/2006/relationships/slideMaster" Target="slideMasters/slideMaster87.xml"/><Relationship Id="rId87" Type="http://schemas.openxmlformats.org/officeDocument/2006/relationships/slideMaster" Target="slideMasters/slideMaster86.xml"/><Relationship Id="rId86" Type="http://schemas.openxmlformats.org/officeDocument/2006/relationships/slideMaster" Target="slideMasters/slideMaster85.xml"/><Relationship Id="rId85" Type="http://schemas.openxmlformats.org/officeDocument/2006/relationships/slideMaster" Target="slideMasters/slideMaster84.xml"/><Relationship Id="rId84" Type="http://schemas.openxmlformats.org/officeDocument/2006/relationships/slideMaster" Target="slideMasters/slideMaster83.xml"/><Relationship Id="rId83" Type="http://schemas.openxmlformats.org/officeDocument/2006/relationships/slideMaster" Target="slideMasters/slideMaster82.xml"/><Relationship Id="rId82" Type="http://schemas.openxmlformats.org/officeDocument/2006/relationships/slideMaster" Target="slideMasters/slideMaster81.xml"/><Relationship Id="rId81" Type="http://schemas.openxmlformats.org/officeDocument/2006/relationships/slideMaster" Target="slideMasters/slideMaster80.xml"/><Relationship Id="rId80" Type="http://schemas.openxmlformats.org/officeDocument/2006/relationships/slideMaster" Target="slideMasters/slideMaster79.xml"/><Relationship Id="rId8" Type="http://schemas.openxmlformats.org/officeDocument/2006/relationships/slideMaster" Target="slideMasters/slideMaster7.xml"/><Relationship Id="rId79" Type="http://schemas.openxmlformats.org/officeDocument/2006/relationships/slideMaster" Target="slideMasters/slideMaster78.xml"/><Relationship Id="rId78" Type="http://schemas.openxmlformats.org/officeDocument/2006/relationships/slideMaster" Target="slideMasters/slideMaster77.xml"/><Relationship Id="rId77" Type="http://schemas.openxmlformats.org/officeDocument/2006/relationships/slideMaster" Target="slideMasters/slideMaster76.xml"/><Relationship Id="rId76" Type="http://schemas.openxmlformats.org/officeDocument/2006/relationships/slideMaster" Target="slideMasters/slideMaster75.xml"/><Relationship Id="rId75" Type="http://schemas.openxmlformats.org/officeDocument/2006/relationships/slideMaster" Target="slideMasters/slideMaster74.xml"/><Relationship Id="rId74" Type="http://schemas.openxmlformats.org/officeDocument/2006/relationships/slideMaster" Target="slideMasters/slideMaster73.xml"/><Relationship Id="rId73" Type="http://schemas.openxmlformats.org/officeDocument/2006/relationships/slideMaster" Target="slideMasters/slideMaster72.xml"/><Relationship Id="rId72" Type="http://schemas.openxmlformats.org/officeDocument/2006/relationships/slideMaster" Target="slideMasters/slideMaster71.xml"/><Relationship Id="rId71" Type="http://schemas.openxmlformats.org/officeDocument/2006/relationships/slideMaster" Target="slideMasters/slideMaster70.xml"/><Relationship Id="rId70" Type="http://schemas.openxmlformats.org/officeDocument/2006/relationships/slideMaster" Target="slideMasters/slideMaster69.xml"/><Relationship Id="rId7" Type="http://schemas.openxmlformats.org/officeDocument/2006/relationships/slideMaster" Target="slideMasters/slideMaster6.xml"/><Relationship Id="rId69" Type="http://schemas.openxmlformats.org/officeDocument/2006/relationships/slideMaster" Target="slideMasters/slideMaster68.xml"/><Relationship Id="rId68" Type="http://schemas.openxmlformats.org/officeDocument/2006/relationships/slideMaster" Target="slideMasters/slideMaster67.xml"/><Relationship Id="rId67" Type="http://schemas.openxmlformats.org/officeDocument/2006/relationships/slideMaster" Target="slideMasters/slideMaster66.xml"/><Relationship Id="rId66" Type="http://schemas.openxmlformats.org/officeDocument/2006/relationships/slideMaster" Target="slideMasters/slideMaster65.xml"/><Relationship Id="rId65" Type="http://schemas.openxmlformats.org/officeDocument/2006/relationships/slideMaster" Target="slideMasters/slideMaster64.xml"/><Relationship Id="rId64" Type="http://schemas.openxmlformats.org/officeDocument/2006/relationships/slideMaster" Target="slideMasters/slideMaster63.xml"/><Relationship Id="rId63" Type="http://schemas.openxmlformats.org/officeDocument/2006/relationships/slideMaster" Target="slideMasters/slideMaster62.xml"/><Relationship Id="rId62" Type="http://schemas.openxmlformats.org/officeDocument/2006/relationships/slideMaster" Target="slideMasters/slideMaster61.xml"/><Relationship Id="rId61" Type="http://schemas.openxmlformats.org/officeDocument/2006/relationships/slideMaster" Target="slideMasters/slideMaster60.xml"/><Relationship Id="rId60" Type="http://schemas.openxmlformats.org/officeDocument/2006/relationships/slideMaster" Target="slideMasters/slideMaster59.xml"/><Relationship Id="rId6" Type="http://schemas.openxmlformats.org/officeDocument/2006/relationships/slideMaster" Target="slideMasters/slideMaster5.xml"/><Relationship Id="rId59" Type="http://schemas.openxmlformats.org/officeDocument/2006/relationships/slideMaster" Target="slideMasters/slideMaster58.xml"/><Relationship Id="rId58" Type="http://schemas.openxmlformats.org/officeDocument/2006/relationships/slideMaster" Target="slideMasters/slideMaster57.xml"/><Relationship Id="rId57" Type="http://schemas.openxmlformats.org/officeDocument/2006/relationships/slideMaster" Target="slideMasters/slideMaster56.xml"/><Relationship Id="rId56" Type="http://schemas.openxmlformats.org/officeDocument/2006/relationships/slideMaster" Target="slideMasters/slideMaster55.xml"/><Relationship Id="rId55" Type="http://schemas.openxmlformats.org/officeDocument/2006/relationships/slideMaster" Target="slideMasters/slideMaster54.xml"/><Relationship Id="rId54" Type="http://schemas.openxmlformats.org/officeDocument/2006/relationships/slideMaster" Target="slideMasters/slideMaster53.xml"/><Relationship Id="rId53" Type="http://schemas.openxmlformats.org/officeDocument/2006/relationships/slideMaster" Target="slideMasters/slideMaster52.xml"/><Relationship Id="rId52" Type="http://schemas.openxmlformats.org/officeDocument/2006/relationships/slideMaster" Target="slideMasters/slideMaster51.xml"/><Relationship Id="rId51" Type="http://schemas.openxmlformats.org/officeDocument/2006/relationships/slideMaster" Target="slideMasters/slideMaster50.xml"/><Relationship Id="rId50" Type="http://schemas.openxmlformats.org/officeDocument/2006/relationships/slideMaster" Target="slideMasters/slideMaster49.xml"/><Relationship Id="rId5" Type="http://schemas.openxmlformats.org/officeDocument/2006/relationships/slideMaster" Target="slideMasters/slideMaster4.xml"/><Relationship Id="rId49" Type="http://schemas.openxmlformats.org/officeDocument/2006/relationships/slideMaster" Target="slideMasters/slideMaster48.xml"/><Relationship Id="rId48" Type="http://schemas.openxmlformats.org/officeDocument/2006/relationships/slideMaster" Target="slideMasters/slideMaster47.xml"/><Relationship Id="rId47" Type="http://schemas.openxmlformats.org/officeDocument/2006/relationships/slideMaster" Target="slideMasters/slideMaster46.xml"/><Relationship Id="rId46" Type="http://schemas.openxmlformats.org/officeDocument/2006/relationships/slideMaster" Target="slideMasters/slideMaster45.xml"/><Relationship Id="rId45" Type="http://schemas.openxmlformats.org/officeDocument/2006/relationships/slideMaster" Target="slideMasters/slideMaster44.xml"/><Relationship Id="rId44" Type="http://schemas.openxmlformats.org/officeDocument/2006/relationships/slideMaster" Target="slideMasters/slideMaster43.xml"/><Relationship Id="rId43" Type="http://schemas.openxmlformats.org/officeDocument/2006/relationships/slideMaster" Target="slideMasters/slideMaster42.xml"/><Relationship Id="rId42" Type="http://schemas.openxmlformats.org/officeDocument/2006/relationships/slideMaster" Target="slideMasters/slideMaster41.xml"/><Relationship Id="rId41" Type="http://schemas.openxmlformats.org/officeDocument/2006/relationships/slideMaster" Target="slideMasters/slideMaster40.xml"/><Relationship Id="rId40" Type="http://schemas.openxmlformats.org/officeDocument/2006/relationships/slideMaster" Target="slideMasters/slideMaster39.xml"/><Relationship Id="rId4" Type="http://schemas.openxmlformats.org/officeDocument/2006/relationships/slideMaster" Target="slideMasters/slideMaster3.xml"/><Relationship Id="rId39" Type="http://schemas.openxmlformats.org/officeDocument/2006/relationships/slideMaster" Target="slideMasters/slideMaster38.xml"/><Relationship Id="rId38" Type="http://schemas.openxmlformats.org/officeDocument/2006/relationships/slideMaster" Target="slideMasters/slideMaster37.xml"/><Relationship Id="rId37" Type="http://schemas.openxmlformats.org/officeDocument/2006/relationships/slideMaster" Target="slideMasters/slideMaster36.xml"/><Relationship Id="rId36" Type="http://schemas.openxmlformats.org/officeDocument/2006/relationships/slideMaster" Target="slideMasters/slideMaster35.xml"/><Relationship Id="rId35" Type="http://schemas.openxmlformats.org/officeDocument/2006/relationships/slideMaster" Target="slideMasters/slideMaster34.xml"/><Relationship Id="rId34" Type="http://schemas.openxmlformats.org/officeDocument/2006/relationships/slideMaster" Target="slideMasters/slideMaster33.xml"/><Relationship Id="rId33" Type="http://schemas.openxmlformats.org/officeDocument/2006/relationships/slideMaster" Target="slideMasters/slideMaster32.xml"/><Relationship Id="rId32" Type="http://schemas.openxmlformats.org/officeDocument/2006/relationships/slideMaster" Target="slideMasters/slideMaster31.xml"/><Relationship Id="rId31" Type="http://schemas.openxmlformats.org/officeDocument/2006/relationships/slideMaster" Target="slideMasters/slideMaster30.xml"/><Relationship Id="rId30" Type="http://schemas.openxmlformats.org/officeDocument/2006/relationships/slideMaster" Target="slideMasters/slideMaster29.xml"/><Relationship Id="rId3" Type="http://schemas.openxmlformats.org/officeDocument/2006/relationships/slideMaster" Target="slideMasters/slideMaster2.xml"/><Relationship Id="rId29" Type="http://schemas.openxmlformats.org/officeDocument/2006/relationships/slideMaster" Target="slideMasters/slideMaster28.xml"/><Relationship Id="rId28" Type="http://schemas.openxmlformats.org/officeDocument/2006/relationships/slideMaster" Target="slideMasters/slideMaster27.xml"/><Relationship Id="rId27" Type="http://schemas.openxmlformats.org/officeDocument/2006/relationships/slideMaster" Target="slideMasters/slideMaster26.xml"/><Relationship Id="rId26" Type="http://schemas.openxmlformats.org/officeDocument/2006/relationships/slideMaster" Target="slideMasters/slideMaster25.xml"/><Relationship Id="rId25" Type="http://schemas.openxmlformats.org/officeDocument/2006/relationships/slideMaster" Target="slideMasters/slideMaster24.xml"/><Relationship Id="rId24" Type="http://schemas.openxmlformats.org/officeDocument/2006/relationships/slideMaster" Target="slideMasters/slideMaster23.xml"/><Relationship Id="rId23" Type="http://schemas.openxmlformats.org/officeDocument/2006/relationships/slideMaster" Target="slideMasters/slideMaster22.xml"/><Relationship Id="rId22" Type="http://schemas.openxmlformats.org/officeDocument/2006/relationships/slideMaster" Target="slideMasters/slideMaster21.xml"/><Relationship Id="rId21" Type="http://schemas.openxmlformats.org/officeDocument/2006/relationships/slideMaster" Target="slideMasters/slideMaster20.xml"/><Relationship Id="rId20" Type="http://schemas.openxmlformats.org/officeDocument/2006/relationships/slideMaster" Target="slideMasters/slideMaster19.xml"/><Relationship Id="rId2" Type="http://schemas.openxmlformats.org/officeDocument/2006/relationships/theme" Target="theme/theme1.xml"/><Relationship Id="rId19" Type="http://schemas.openxmlformats.org/officeDocument/2006/relationships/slideMaster" Target="slideMasters/slideMaster18.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8" Type="http://schemas.openxmlformats.org/officeDocument/2006/relationships/tableStyles" Target="tableStyles.xml"/><Relationship Id="rId167" Type="http://schemas.openxmlformats.org/officeDocument/2006/relationships/viewProps" Target="viewProps.xml"/><Relationship Id="rId166" Type="http://schemas.openxmlformats.org/officeDocument/2006/relationships/presProps" Target="presProps.xml"/><Relationship Id="rId165" Type="http://schemas.openxmlformats.org/officeDocument/2006/relationships/slide" Target="slides/slide17.xml"/><Relationship Id="rId164" Type="http://schemas.openxmlformats.org/officeDocument/2006/relationships/slide" Target="slides/slide16.xml"/><Relationship Id="rId163" Type="http://schemas.openxmlformats.org/officeDocument/2006/relationships/slide" Target="slides/slide15.xml"/><Relationship Id="rId162" Type="http://schemas.openxmlformats.org/officeDocument/2006/relationships/slide" Target="slides/slide14.xml"/><Relationship Id="rId161" Type="http://schemas.openxmlformats.org/officeDocument/2006/relationships/slide" Target="slides/slide13.xml"/><Relationship Id="rId160" Type="http://schemas.openxmlformats.org/officeDocument/2006/relationships/slide" Target="slides/slide12.xml"/><Relationship Id="rId16" Type="http://schemas.openxmlformats.org/officeDocument/2006/relationships/slideMaster" Target="slideMasters/slideMaster15.xml"/><Relationship Id="rId159" Type="http://schemas.openxmlformats.org/officeDocument/2006/relationships/slide" Target="slides/slide11.xml"/><Relationship Id="rId158" Type="http://schemas.openxmlformats.org/officeDocument/2006/relationships/slide" Target="slides/slide10.xml"/><Relationship Id="rId157" Type="http://schemas.openxmlformats.org/officeDocument/2006/relationships/slide" Target="slides/slide9.xml"/><Relationship Id="rId156" Type="http://schemas.openxmlformats.org/officeDocument/2006/relationships/slide" Target="slides/slide8.xml"/><Relationship Id="rId155" Type="http://schemas.openxmlformats.org/officeDocument/2006/relationships/slide" Target="slides/slide7.xml"/><Relationship Id="rId154" Type="http://schemas.openxmlformats.org/officeDocument/2006/relationships/slide" Target="slides/slide6.xml"/><Relationship Id="rId153" Type="http://schemas.openxmlformats.org/officeDocument/2006/relationships/slide" Target="slides/slide5.xml"/><Relationship Id="rId152" Type="http://schemas.openxmlformats.org/officeDocument/2006/relationships/slide" Target="slides/slide4.xml"/><Relationship Id="rId151" Type="http://schemas.openxmlformats.org/officeDocument/2006/relationships/slide" Target="slides/slide3.xml"/><Relationship Id="rId150" Type="http://schemas.openxmlformats.org/officeDocument/2006/relationships/slide" Target="slides/slide2.xml"/><Relationship Id="rId15" Type="http://schemas.openxmlformats.org/officeDocument/2006/relationships/slideMaster" Target="slideMasters/slideMaster14.xml"/><Relationship Id="rId149" Type="http://schemas.openxmlformats.org/officeDocument/2006/relationships/notesMaster" Target="notesMasters/notesMaster1.xml"/><Relationship Id="rId148" Type="http://schemas.openxmlformats.org/officeDocument/2006/relationships/slide" Target="slides/slide1.xml"/><Relationship Id="rId147" Type="http://schemas.openxmlformats.org/officeDocument/2006/relationships/slideMaster" Target="slideMasters/slideMaster146.xml"/><Relationship Id="rId146" Type="http://schemas.openxmlformats.org/officeDocument/2006/relationships/slideMaster" Target="slideMasters/slideMaster145.xml"/><Relationship Id="rId145" Type="http://schemas.openxmlformats.org/officeDocument/2006/relationships/slideMaster" Target="slideMasters/slideMaster144.xml"/><Relationship Id="rId144" Type="http://schemas.openxmlformats.org/officeDocument/2006/relationships/slideMaster" Target="slideMasters/slideMaster143.xml"/><Relationship Id="rId143" Type="http://schemas.openxmlformats.org/officeDocument/2006/relationships/slideMaster" Target="slideMasters/slideMaster142.xml"/><Relationship Id="rId142" Type="http://schemas.openxmlformats.org/officeDocument/2006/relationships/slideMaster" Target="slideMasters/slideMaster141.xml"/><Relationship Id="rId141" Type="http://schemas.openxmlformats.org/officeDocument/2006/relationships/slideMaster" Target="slideMasters/slideMaster140.xml"/><Relationship Id="rId140" Type="http://schemas.openxmlformats.org/officeDocument/2006/relationships/slideMaster" Target="slideMasters/slideMaster139.xml"/><Relationship Id="rId14" Type="http://schemas.openxmlformats.org/officeDocument/2006/relationships/slideMaster" Target="slideMasters/slideMaster13.xml"/><Relationship Id="rId139" Type="http://schemas.openxmlformats.org/officeDocument/2006/relationships/slideMaster" Target="slideMasters/slideMaster138.xml"/><Relationship Id="rId138" Type="http://schemas.openxmlformats.org/officeDocument/2006/relationships/slideMaster" Target="slideMasters/slideMaster137.xml"/><Relationship Id="rId137" Type="http://schemas.openxmlformats.org/officeDocument/2006/relationships/slideMaster" Target="slideMasters/slideMaster136.xml"/><Relationship Id="rId136" Type="http://schemas.openxmlformats.org/officeDocument/2006/relationships/slideMaster" Target="slideMasters/slideMaster135.xml"/><Relationship Id="rId135" Type="http://schemas.openxmlformats.org/officeDocument/2006/relationships/slideMaster" Target="slideMasters/slideMaster134.xml"/><Relationship Id="rId134" Type="http://schemas.openxmlformats.org/officeDocument/2006/relationships/slideMaster" Target="slideMasters/slideMaster133.xml"/><Relationship Id="rId133" Type="http://schemas.openxmlformats.org/officeDocument/2006/relationships/slideMaster" Target="slideMasters/slideMaster132.xml"/><Relationship Id="rId132" Type="http://schemas.openxmlformats.org/officeDocument/2006/relationships/slideMaster" Target="slideMasters/slideMaster131.xml"/><Relationship Id="rId131" Type="http://schemas.openxmlformats.org/officeDocument/2006/relationships/slideMaster" Target="slideMasters/slideMaster130.xml"/><Relationship Id="rId130" Type="http://schemas.openxmlformats.org/officeDocument/2006/relationships/slideMaster" Target="slideMasters/slideMaster129.xml"/><Relationship Id="rId13" Type="http://schemas.openxmlformats.org/officeDocument/2006/relationships/slideMaster" Target="slideMasters/slideMaster12.xml"/><Relationship Id="rId129" Type="http://schemas.openxmlformats.org/officeDocument/2006/relationships/slideMaster" Target="slideMasters/slideMaster128.xml"/><Relationship Id="rId128" Type="http://schemas.openxmlformats.org/officeDocument/2006/relationships/slideMaster" Target="slideMasters/slideMaster127.xml"/><Relationship Id="rId127" Type="http://schemas.openxmlformats.org/officeDocument/2006/relationships/slideMaster" Target="slideMasters/slideMaster126.xml"/><Relationship Id="rId126" Type="http://schemas.openxmlformats.org/officeDocument/2006/relationships/slideMaster" Target="slideMasters/slideMaster125.xml"/><Relationship Id="rId125" Type="http://schemas.openxmlformats.org/officeDocument/2006/relationships/slideMaster" Target="slideMasters/slideMaster124.xml"/><Relationship Id="rId124" Type="http://schemas.openxmlformats.org/officeDocument/2006/relationships/slideMaster" Target="slideMasters/slideMaster123.xml"/><Relationship Id="rId123" Type="http://schemas.openxmlformats.org/officeDocument/2006/relationships/slideMaster" Target="slideMasters/slideMaster122.xml"/><Relationship Id="rId122" Type="http://schemas.openxmlformats.org/officeDocument/2006/relationships/slideMaster" Target="slideMasters/slideMaster121.xml"/><Relationship Id="rId121" Type="http://schemas.openxmlformats.org/officeDocument/2006/relationships/slideMaster" Target="slideMasters/slideMaster120.xml"/><Relationship Id="rId120" Type="http://schemas.openxmlformats.org/officeDocument/2006/relationships/slideMaster" Target="slideMasters/slideMaster119.xml"/><Relationship Id="rId12" Type="http://schemas.openxmlformats.org/officeDocument/2006/relationships/slideMaster" Target="slideMasters/slideMaster11.xml"/><Relationship Id="rId119" Type="http://schemas.openxmlformats.org/officeDocument/2006/relationships/slideMaster" Target="slideMasters/slideMaster118.xml"/><Relationship Id="rId118" Type="http://schemas.openxmlformats.org/officeDocument/2006/relationships/slideMaster" Target="slideMasters/slideMaster117.xml"/><Relationship Id="rId117" Type="http://schemas.openxmlformats.org/officeDocument/2006/relationships/slideMaster" Target="slideMasters/slideMaster116.xml"/><Relationship Id="rId116" Type="http://schemas.openxmlformats.org/officeDocument/2006/relationships/slideMaster" Target="slideMasters/slideMaster115.xml"/><Relationship Id="rId115" Type="http://schemas.openxmlformats.org/officeDocument/2006/relationships/slideMaster" Target="slideMasters/slideMaster114.xml"/><Relationship Id="rId114" Type="http://schemas.openxmlformats.org/officeDocument/2006/relationships/slideMaster" Target="slideMasters/slideMaster113.xml"/><Relationship Id="rId113" Type="http://schemas.openxmlformats.org/officeDocument/2006/relationships/slideMaster" Target="slideMasters/slideMaster112.xml"/><Relationship Id="rId112" Type="http://schemas.openxmlformats.org/officeDocument/2006/relationships/slideMaster" Target="slideMasters/slideMaster111.xml"/><Relationship Id="rId111" Type="http://schemas.openxmlformats.org/officeDocument/2006/relationships/slideMaster" Target="slideMasters/slideMaster110.xml"/><Relationship Id="rId110" Type="http://schemas.openxmlformats.org/officeDocument/2006/relationships/slideMaster" Target="slideMasters/slideMaster109.xml"/><Relationship Id="rId11" Type="http://schemas.openxmlformats.org/officeDocument/2006/relationships/slideMaster" Target="slideMasters/slideMaster10.xml"/><Relationship Id="rId109" Type="http://schemas.openxmlformats.org/officeDocument/2006/relationships/slideMaster" Target="slideMasters/slideMaster108.xml"/><Relationship Id="rId108" Type="http://schemas.openxmlformats.org/officeDocument/2006/relationships/slideMaster" Target="slideMasters/slideMaster107.xml"/><Relationship Id="rId107" Type="http://schemas.openxmlformats.org/officeDocument/2006/relationships/slideMaster" Target="slideMasters/slideMaster106.xml"/><Relationship Id="rId106" Type="http://schemas.openxmlformats.org/officeDocument/2006/relationships/slideMaster" Target="slideMasters/slideMaster105.xml"/><Relationship Id="rId105" Type="http://schemas.openxmlformats.org/officeDocument/2006/relationships/slideMaster" Target="slideMasters/slideMaster104.xml"/><Relationship Id="rId104" Type="http://schemas.openxmlformats.org/officeDocument/2006/relationships/slideMaster" Target="slideMasters/slideMaster103.xml"/><Relationship Id="rId103" Type="http://schemas.openxmlformats.org/officeDocument/2006/relationships/slideMaster" Target="slideMasters/slideMaster102.xml"/><Relationship Id="rId102" Type="http://schemas.openxmlformats.org/officeDocument/2006/relationships/slideMaster" Target="slideMasters/slideMaster101.xml"/><Relationship Id="rId101" Type="http://schemas.openxmlformats.org/officeDocument/2006/relationships/slideMaster" Target="slideMasters/slideMaster100.xml"/><Relationship Id="rId100" Type="http://schemas.openxmlformats.org/officeDocument/2006/relationships/slideMaster" Target="slideMasters/slideMaster99.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50530" name="页眉占位符 1"/>
          <p:cNvSpPr>
            <a:spLocks noGrp="1"/>
          </p:cNvSpPr>
          <p:nvPr>
            <p:ph type="hdr" sz="quarter"/>
          </p:nvPr>
        </p:nvSpPr>
        <p:spPr>
          <a:xfrm>
            <a:off x="0" y="0"/>
            <a:ext cx="2970213" cy="457200"/>
          </a:xfrm>
          <a:prstGeom prst="rect">
            <a:avLst/>
          </a:prstGeom>
          <a:noFill/>
          <a:ln w="9525">
            <a:noFill/>
          </a:ln>
        </p:spPr>
        <p:txBody>
          <a:bodyPr/>
          <a:lstStyle>
            <a:lvl1pPr eaLnBrk="1" hangingPunct="1">
              <a:buFont typeface="Arial" panose="020B0604020202020204" pitchFamily="34" charset="0"/>
              <a:buNone/>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50531" name="日期占位符 2"/>
          <p:cNvSpPr>
            <a:spLocks noGrp="1"/>
          </p:cNvSpPr>
          <p:nvPr>
            <p:ph type="dt" idx="1"/>
          </p:nvPr>
        </p:nvSpPr>
        <p:spPr>
          <a:xfrm>
            <a:off x="3883025" y="0"/>
            <a:ext cx="2973388" cy="457200"/>
          </a:xfrm>
          <a:prstGeom prst="rect">
            <a:avLst/>
          </a:prstGeom>
          <a:noFill/>
          <a:ln w="9525">
            <a:noFill/>
          </a:ln>
        </p:spPr>
        <p:txBody>
          <a:bodyPr/>
          <a:lstStyle>
            <a:lvl1pPr algn="r" eaLnBrk="1" hangingPunct="1">
              <a:buFont typeface="Arial" panose="020B0604020202020204" pitchFamily="34" charset="0"/>
              <a:buNone/>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50532" name="幻灯片图像占位符 3"/>
          <p:cNvSpPr>
            <a:spLocks noGrp="1" noRot="1" noChangeAspect="1"/>
          </p:cNvSpPr>
          <p:nvPr>
            <p:ph type="sldImg"/>
          </p:nvPr>
        </p:nvSpPr>
        <p:spPr>
          <a:xfrm>
            <a:off x="382588" y="685800"/>
            <a:ext cx="6092825" cy="3429000"/>
          </a:xfrm>
          <a:prstGeom prst="rect">
            <a:avLst/>
          </a:prstGeom>
          <a:noFill/>
          <a:ln w="9525">
            <a:noFill/>
          </a:ln>
        </p:spPr>
      </p:sp>
      <p:sp>
        <p:nvSpPr>
          <p:cNvPr id="150533" name="备注占位符 4"/>
          <p:cNvSpPr>
            <a:spLocks noGrp="1" noRot="1" noChangeAspect="1" noChangeArrowheads="1"/>
          </p:cNvSpPr>
          <p:nvPr/>
        </p:nvSpPr>
        <p:spPr bwMode="auto">
          <a:xfrm>
            <a:off x="685800" y="4343400"/>
            <a:ext cx="5486400" cy="4114800"/>
          </a:xfrm>
          <a:prstGeom prst="rect">
            <a:avLst/>
          </a:prstGeom>
          <a:no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marL="3025775" indent="-73977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3482975" indent="-73977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940175" indent="-73977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4397375" indent="-73977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50534" name="页脚占位符 5"/>
          <p:cNvSpPr>
            <a:spLocks noGrp="1"/>
          </p:cNvSpPr>
          <p:nvPr>
            <p:ph type="ftr" sz="quarter" idx="4"/>
          </p:nvPr>
        </p:nvSpPr>
        <p:spPr>
          <a:xfrm>
            <a:off x="0" y="8685213"/>
            <a:ext cx="2970213" cy="457200"/>
          </a:xfrm>
          <a:prstGeom prst="rect">
            <a:avLst/>
          </a:prstGeom>
          <a:noFill/>
          <a:ln w="9525">
            <a:noFill/>
          </a:ln>
        </p:spPr>
        <p:txBody>
          <a:bodyPr anchor="b"/>
          <a:lstStyle>
            <a:lvl1pPr eaLnBrk="1" hangingPunct="1">
              <a:buFont typeface="Arial" panose="020B0604020202020204" pitchFamily="34" charset="0"/>
              <a:buNone/>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50535" name="灯片编号占位符 6"/>
          <p:cNvSpPr>
            <a:spLocks noGrp="1"/>
          </p:cNvSpPr>
          <p:nvPr>
            <p:ph type="sldNum" sz="quarter" idx="5"/>
          </p:nvPr>
        </p:nvSpPr>
        <p:spPr>
          <a:xfrm>
            <a:off x="3883025" y="8685213"/>
            <a:ext cx="2973388" cy="457200"/>
          </a:xfrm>
          <a:prstGeom prst="rect">
            <a:avLst/>
          </a:prstGeom>
          <a:noFill/>
          <a:ln w="9525">
            <a:noFill/>
          </a:ln>
        </p:spPr>
        <p:txBody>
          <a:bodyPr vert="horz" wrap="square" lIns="91440" tIns="45720" rIns="91440" bIns="45720" numCol="1" anchor="b" anchorCtr="0" compatLnSpc="1"/>
          <a:p>
            <a:pPr lvl="0" algn="r"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z="1200" strike="noStrike" noProof="1"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1pPr>
    <a:lvl2pPr lvl="1"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2pPr>
    <a:lvl3pPr lvl="2"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3pPr>
    <a:lvl4pPr lvl="3"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4pPr>
    <a:lvl5pPr lvl="4"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defRPr>
    </a:lvl5pPr>
    <a:lvl6pPr marL="2286000" lvl="5" indent="0" algn="l" defTabSz="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2577" name="幻灯片图像占位符 1"/>
          <p:cNvSpPr>
            <a:spLocks noGrp="1" noRot="1" noChangeAspect="1" noTextEdit="1"/>
          </p:cNvSpPr>
          <p:nvPr>
            <p:ph type="sldImg"/>
          </p:nvPr>
        </p:nvSpPr>
        <p:spPr>
          <a:ln>
            <a:solidFill>
              <a:srgbClr val="000000"/>
            </a:solidFill>
            <a:miter/>
          </a:ln>
        </p:spPr>
      </p:sp>
      <p:sp>
        <p:nvSpPr>
          <p:cNvPr id="152578" name="备注占位符 2"/>
          <p:cNvSpPr>
            <a:spLocks noGrp="1"/>
          </p:cNvSpPr>
          <p:nvPr>
            <p:ph type="body"/>
          </p:nvPr>
        </p:nvSpPr>
        <p:spPr>
          <a:xfrm>
            <a:off x="2147482688" y="2147482688"/>
            <a:ext cx="0" cy="0"/>
          </a:xfrm>
          <a:prstGeom prst="rect">
            <a:avLst/>
          </a:prstGeom>
          <a:noFill/>
          <a:ln w="9525">
            <a:noFill/>
          </a:ln>
        </p:spPr>
        <p:txBody>
          <a:bodyPr anchor="t" anchorCtr="0"/>
          <a:p>
            <a:pPr lvl="0" eaLnBrk="1" hangingPunct="1">
              <a:spcBef>
                <a:spcPct val="0"/>
              </a:spcBef>
            </a:pPr>
            <a:endParaRPr lang="zh-CN" altLang="en-US" dirty="0"/>
          </a:p>
        </p:txBody>
      </p:sp>
      <p:sp>
        <p:nvSpPr>
          <p:cNvPr id="152579" name="灯片编号占位符 3"/>
          <p:cNvSpPr txBox="1">
            <a:spLocks noGrp="1"/>
          </p:cNvSpPr>
          <p:nvPr>
            <p:ph type="sldNum" sz="quarter"/>
          </p:nvPr>
        </p:nvSpPr>
        <p:spPr>
          <a:xfrm>
            <a:off x="3883025" y="8685213"/>
            <a:ext cx="2973388" cy="457200"/>
          </a:xfrm>
          <a:prstGeom prst="rect">
            <a:avLst/>
          </a:prstGeom>
          <a:noFill/>
          <a:ln w="9525">
            <a:noFill/>
          </a:ln>
        </p:spPr>
        <p:txBody>
          <a:bodyPr vert="horz" wrap="square" lIns="91440" tIns="45720" rIns="91440" bIns="45720" anchor="b" anchorCtr="0"/>
          <a:p>
            <a:pPr lvl="0" algn="r"/>
            <a:fld id="{9A0DB2DC-4C9A-4742-B13C-FB6460FD3503}" type="slidenum">
              <a:rPr lang="en-US" altLang="en-US" sz="1800" dirty="0">
                <a:latin typeface="Arial" panose="020B0604020202020204" pitchFamily="34" charset="0"/>
              </a:rPr>
            </a:fld>
            <a:endParaRPr lang="en-US" altLang="en-US" sz="1800"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1.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2.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8.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9.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4.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5.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6.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7.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9.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0.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1.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4.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5.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6.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7.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9.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0.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1.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2.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3.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4.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5.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6.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8.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9.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0.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3.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4.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5.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6.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8.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9.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0.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2.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3.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4.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5.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6.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7.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8.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89.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0.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1.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2.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3.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4.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5.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6.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7.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8.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9.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00.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1.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2.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3.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4.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5.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6.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7.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8.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9.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0.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1.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2.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3.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4.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5.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6.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7.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8.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9.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0.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1.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2.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3.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4.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5.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6.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7.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8.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9.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0.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1.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2.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3.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4.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5.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6.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7.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8.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9.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0.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1.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2.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3.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4.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5.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6.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7.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8.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9.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0.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1.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2.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3.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4.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55.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56.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57.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58.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59.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0.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61.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62.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63.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64.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365.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66.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67.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68.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69.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0.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1.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2.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3.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4.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5.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376.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77.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78.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79.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0.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1.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2.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3.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4.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5.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6.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387.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88.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89.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0.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1.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2.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3.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4.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5.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6.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7.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398.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399.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00.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1.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2.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3.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4.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5.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6.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7.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8.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09.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0.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1.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2.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3.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4.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5.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6.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7.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8.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19.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0.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1.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2.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3.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4.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5.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6.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7.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8.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29.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0.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31.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2.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3.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4.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5.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6.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7.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8.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39.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0.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41.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42.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3.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4.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5.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6.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7.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8.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49.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0.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51.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52.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53.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54.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55.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56.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57.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58.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59.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0.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61.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62.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63.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464.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65.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66.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67.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68.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69.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0.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71.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72.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73.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74.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475.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76.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77.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78.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79.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0.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81.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82.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83.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84.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85.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486.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87.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88.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89.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0.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1.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2.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3.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4.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5.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6.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497.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498.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499.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00.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1.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2.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3.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4.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5.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6.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7.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08.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09.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0.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1.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2.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3.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4.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5.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6.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7.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8.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19.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0.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1.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2.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3.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4.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5.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6.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7.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8.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29.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0.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1.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2.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3.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4.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5.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6.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7.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8.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39.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0.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41.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2.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3.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4.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5.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6.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7.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8.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49.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0.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51.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52.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53.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54.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55.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56.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57.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58.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59.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0.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61.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62.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63.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64.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65.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66.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67.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68.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69.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0.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71.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72.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73.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574.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75.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76.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77.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78.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79.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0.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81.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82.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83.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84.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585.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86.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87.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88.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89.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0.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91.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92.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93.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94.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95.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596.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597.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598.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599.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00.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01.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02.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03.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04.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05.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06.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a:prstGeom prst="rect">
            <a:avLst/>
          </a:prstGeo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a:prstGeom prst="rect">
            <a:avLst/>
          </a:prstGeo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9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0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5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8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39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a:prstGeom prst="rect">
            <a:avLst/>
          </a:prstGeo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a:prstGeom prst="rect">
            <a:avLst/>
          </a:prstGeo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3952" y="1925358"/>
            <a:ext cx="5464429" cy="4589050"/>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09099" y="1925358"/>
            <a:ext cx="5464429" cy="4589050"/>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2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5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9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a:prstGeom prst="rect">
            <a:avLst/>
          </a:prstGeom>
        </p:spPr>
        <p:txBody>
          <a:bodyPr anchor="ctr" anchorCtr="0"/>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a:prstGeom prst="rect">
            <a:avLst/>
          </a:prstGeom>
        </p:spPr>
        <p:txBody>
          <a:bodyPr anchor="ctr" anchorCtr="0"/>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0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a:prstGeom prst="rect">
            <a:avLst/>
          </a:prstGeo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a:prstGeom prst="rect">
            <a:avLst/>
          </a:prstGeo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a:prstGeom prst="rect">
            <a:avLst/>
          </a:prstGeo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a:prstGeom prst="rect">
            <a:avLst/>
          </a:prstGeo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a:prstGeom prst="rect">
            <a:avLst/>
          </a:prstGeom>
        </p:spPr>
        <p:txBody>
          <a:bodyPr/>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等线" panose="02010600030101010101" pitchFamily="2" charset="-122"/>
            </a:endParaRPr>
          </a:p>
        </p:txBody>
      </p:sp>
      <p:sp>
        <p:nvSpPr>
          <p:cNvPr id="4" name="文本占位符 3"/>
          <p:cNvSpPr>
            <a:spLocks noGrp="1"/>
          </p:cNvSpPr>
          <p:nvPr>
            <p:ph type="body" sz="half" idx="2"/>
          </p:nvPr>
        </p:nvSpPr>
        <p:spPr>
          <a:xfrm>
            <a:off x="885626" y="2169795"/>
            <a:ext cx="4392708" cy="4019814"/>
          </a:xfrm>
          <a:prstGeom prst="rect">
            <a:avLst/>
          </a:prstGeo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1134" y="385072"/>
            <a:ext cx="2772394" cy="6129337"/>
          </a:xfrm>
          <a:prstGeom prst="rect">
            <a:avLst/>
          </a:prstGeo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3952" y="385072"/>
            <a:ext cx="8156464" cy="6129337"/>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200753" y="385763"/>
            <a:ext cx="2772172" cy="61293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84238" y="385763"/>
            <a:ext cx="8155810" cy="61293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185" y="1183677"/>
            <a:ext cx="9643110" cy="2518034"/>
          </a:xfrm>
        </p:spPr>
        <p:txBody>
          <a:bodyPr anchor="b"/>
          <a:lstStyle>
            <a:lvl1pPr algn="ctr">
              <a:defRPr sz="6325"/>
            </a:lvl1pPr>
          </a:lstStyle>
          <a:p>
            <a:pPr fontAlgn="base"/>
            <a:r>
              <a:rPr lang="zh-CN" altLang="en-US" sz="6325" strike="noStrike" noProof="1"/>
              <a:t>单击此处编辑母版标题样式</a:t>
            </a:r>
            <a:endParaRPr lang="zh-CN" altLang="en-US" strike="noStrike" noProof="1"/>
          </a:p>
        </p:txBody>
      </p:sp>
      <p:sp>
        <p:nvSpPr>
          <p:cNvPr id="3" name="副标题 2"/>
          <p:cNvSpPr>
            <a:spLocks noGrp="1"/>
          </p:cNvSpPr>
          <p:nvPr>
            <p:ph type="subTitle" idx="1"/>
          </p:nvPr>
        </p:nvSpPr>
        <p:spPr>
          <a:xfrm>
            <a:off x="1607185" y="3798816"/>
            <a:ext cx="9643110"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0460" indent="0" algn="ctr">
              <a:buNone/>
              <a:defRPr sz="1685"/>
            </a:lvl6pPr>
            <a:lvl7pPr marL="2893060" indent="0" algn="ctr">
              <a:buNone/>
              <a:defRPr sz="1685"/>
            </a:lvl7pPr>
            <a:lvl8pPr marL="3375025" indent="0" algn="ctr">
              <a:buNone/>
              <a:defRPr sz="1685"/>
            </a:lvl8pPr>
            <a:lvl9pPr marL="3856990" indent="0" algn="ctr">
              <a:buNone/>
              <a:defRPr sz="1685"/>
            </a:lvl9pPr>
          </a:lstStyle>
          <a:p>
            <a:pPr fontAlgn="base"/>
            <a:r>
              <a:rPr lang="zh-CN" altLang="en-US" sz="253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77255" y="1803140"/>
            <a:ext cx="11089577" cy="3008581"/>
          </a:xfrm>
        </p:spPr>
        <p:txBody>
          <a:bodyPr anchor="b"/>
          <a:lstStyle>
            <a:lvl1pPr>
              <a:defRPr sz="6325"/>
            </a:lvl1pPr>
          </a:lstStyle>
          <a:p>
            <a:pPr fontAlgn="base"/>
            <a:r>
              <a:rPr lang="zh-CN" altLang="en-US" sz="6325" strike="noStrike" noProof="1"/>
              <a:t>单击此处编辑母版标题样式</a:t>
            </a:r>
            <a:endParaRPr lang="zh-CN" altLang="en-US" strike="noStrike" noProof="1"/>
          </a:p>
        </p:txBody>
      </p:sp>
      <p:sp>
        <p:nvSpPr>
          <p:cNvPr id="3" name="文本占位符 2"/>
          <p:cNvSpPr>
            <a:spLocks noGrp="1"/>
          </p:cNvSpPr>
          <p:nvPr>
            <p:ph type="body" idx="1"/>
          </p:nvPr>
        </p:nvSpPr>
        <p:spPr>
          <a:xfrm>
            <a:off x="877255" y="4840184"/>
            <a:ext cx="11089577" cy="1582142"/>
          </a:xfrm>
        </p:spPr>
        <p:txBody>
          <a:bodyPr/>
          <a:lstStyle>
            <a:lvl1pPr marL="0" indent="0">
              <a:buNone/>
              <a:defRPr sz="2530">
                <a:solidFill>
                  <a:schemeClr val="tx1">
                    <a:tint val="75000"/>
                  </a:schemeClr>
                </a:solidFill>
              </a:defRPr>
            </a:lvl1pPr>
            <a:lvl2pPr marL="481965" indent="0">
              <a:buNone/>
              <a:defRPr sz="2110">
                <a:solidFill>
                  <a:schemeClr val="tx1">
                    <a:tint val="75000"/>
                  </a:schemeClr>
                </a:solidFill>
              </a:defRPr>
            </a:lvl2pPr>
            <a:lvl3pPr marL="964565" indent="0">
              <a:buNone/>
              <a:defRPr sz="1900">
                <a:solidFill>
                  <a:schemeClr val="tx1">
                    <a:tint val="75000"/>
                  </a:schemeClr>
                </a:solidFill>
              </a:defRPr>
            </a:lvl3pPr>
            <a:lvl4pPr marL="1446530" indent="0">
              <a:buNone/>
              <a:defRPr sz="1685">
                <a:solidFill>
                  <a:schemeClr val="tx1">
                    <a:tint val="75000"/>
                  </a:schemeClr>
                </a:solidFill>
              </a:defRPr>
            </a:lvl4pPr>
            <a:lvl5pPr marL="1928495" indent="0">
              <a:buNone/>
              <a:defRPr sz="1685">
                <a:solidFill>
                  <a:schemeClr val="tx1">
                    <a:tint val="75000"/>
                  </a:schemeClr>
                </a:solidFill>
              </a:defRPr>
            </a:lvl5pPr>
            <a:lvl6pPr marL="2410460" indent="0">
              <a:buNone/>
              <a:defRPr sz="1685">
                <a:solidFill>
                  <a:schemeClr val="tx1">
                    <a:tint val="75000"/>
                  </a:schemeClr>
                </a:solidFill>
              </a:defRPr>
            </a:lvl6pPr>
            <a:lvl7pPr marL="2893060" indent="0">
              <a:buNone/>
              <a:defRPr sz="1685">
                <a:solidFill>
                  <a:schemeClr val="tx1">
                    <a:tint val="75000"/>
                  </a:schemeClr>
                </a:solidFill>
              </a:defRPr>
            </a:lvl7pPr>
            <a:lvl8pPr marL="3375025" indent="0">
              <a:buNone/>
              <a:defRPr sz="1685">
                <a:solidFill>
                  <a:schemeClr val="tx1">
                    <a:tint val="75000"/>
                  </a:schemeClr>
                </a:solidFill>
              </a:defRPr>
            </a:lvl8pPr>
            <a:lvl9pPr marL="3856990" indent="0">
              <a:buNone/>
              <a:defRPr sz="1685">
                <a:solidFill>
                  <a:schemeClr val="tx1">
                    <a:tint val="75000"/>
                  </a:schemeClr>
                </a:solidFill>
              </a:defRPr>
            </a:lvl9pPr>
          </a:lstStyle>
          <a:p>
            <a:pPr lvl="0" fontAlgn="base"/>
            <a:r>
              <a:rPr lang="zh-CN" altLang="en-US" sz="253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8423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6539468" y="1925638"/>
            <a:ext cx="5433457" cy="4589462"/>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85626" y="385072"/>
            <a:ext cx="11089577" cy="1397978"/>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1251552" y="1875593"/>
            <a:ext cx="5139590"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4" name="内容占位符 3"/>
          <p:cNvSpPr>
            <a:spLocks noGrp="1"/>
          </p:cNvSpPr>
          <p:nvPr>
            <p:ph sz="half" idx="2"/>
          </p:nvPr>
        </p:nvSpPr>
        <p:spPr>
          <a:xfrm>
            <a:off x="1251552" y="2810988"/>
            <a:ext cx="5139590"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598463" y="1875593"/>
            <a:ext cx="5164902" cy="868922"/>
          </a:xfrm>
        </p:spPr>
        <p:txBody>
          <a:bodyPr anchor="ctr"/>
          <a:lstStyle>
            <a:lvl1pPr marL="0" indent="0">
              <a:buNone/>
              <a:defRPr sz="2955"/>
            </a:lvl1pPr>
            <a:lvl2pPr marL="481965" indent="0">
              <a:buNone/>
              <a:defRPr sz="2530"/>
            </a:lvl2pPr>
            <a:lvl3pPr marL="964565" indent="0">
              <a:buNone/>
              <a:defRPr sz="2110"/>
            </a:lvl3pPr>
            <a:lvl4pPr marL="1446530" indent="0">
              <a:buNone/>
              <a:defRPr sz="1900"/>
            </a:lvl4pPr>
            <a:lvl5pPr marL="1928495" indent="0">
              <a:buNone/>
              <a:defRPr sz="1900"/>
            </a:lvl5pPr>
            <a:lvl6pPr marL="2410460" indent="0">
              <a:buNone/>
              <a:defRPr sz="1900"/>
            </a:lvl6pPr>
            <a:lvl7pPr marL="2893060" indent="0">
              <a:buNone/>
              <a:defRPr sz="1900"/>
            </a:lvl7pPr>
            <a:lvl8pPr marL="3375025" indent="0">
              <a:buNone/>
              <a:defRPr sz="1900"/>
            </a:lvl8pPr>
            <a:lvl9pPr marL="3856990" indent="0">
              <a:buNone/>
              <a:defRPr sz="1900"/>
            </a:lvl9pPr>
          </a:lstStyle>
          <a:p>
            <a:pPr lvl="0" fontAlgn="base"/>
            <a:r>
              <a:rPr lang="zh-CN" altLang="en-US" sz="2955" strike="noStrike" noProof="1"/>
              <a:t>单击此处编辑母版文本样式</a:t>
            </a:r>
            <a:endParaRPr lang="zh-CN" altLang="en-US" strike="noStrike" noProof="1"/>
          </a:p>
        </p:txBody>
      </p:sp>
      <p:sp>
        <p:nvSpPr>
          <p:cNvPr id="6" name="内容占位符 5"/>
          <p:cNvSpPr>
            <a:spLocks noGrp="1"/>
          </p:cNvSpPr>
          <p:nvPr>
            <p:ph sz="quarter" idx="4"/>
          </p:nvPr>
        </p:nvSpPr>
        <p:spPr>
          <a:xfrm>
            <a:off x="6598463" y="2810988"/>
            <a:ext cx="5164902" cy="3716814"/>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146872"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内容占位符 2"/>
          <p:cNvSpPr>
            <a:spLocks noGrp="1"/>
          </p:cNvSpPr>
          <p:nvPr>
            <p:ph idx="1"/>
          </p:nvPr>
        </p:nvSpPr>
        <p:spPr>
          <a:xfrm>
            <a:off x="5466104" y="1041368"/>
            <a:ext cx="6509099" cy="5139869"/>
          </a:xfrm>
        </p:spPr>
        <p:txBody>
          <a:bodyPr/>
          <a:lstStyle>
            <a:lvl1pPr>
              <a:defRPr sz="3375"/>
            </a:lvl1pPr>
            <a:lvl2pPr>
              <a:defRPr sz="2955"/>
            </a:lvl2pPr>
            <a:lvl3pPr>
              <a:defRPr sz="2530"/>
            </a:lvl3pPr>
            <a:lvl4pPr>
              <a:defRPr sz="2110"/>
            </a:lvl4pPr>
            <a:lvl5pPr>
              <a:defRPr sz="2110"/>
            </a:lvl5pPr>
            <a:lvl6pPr>
              <a:defRPr sz="2110"/>
            </a:lvl6pPr>
            <a:lvl7pPr>
              <a:defRPr sz="2110"/>
            </a:lvl7pPr>
            <a:lvl8pPr>
              <a:defRPr sz="2110"/>
            </a:lvl8pPr>
            <a:lvl9pPr>
              <a:defRPr sz="2110"/>
            </a:lvl9pPr>
          </a:lstStyle>
          <a:p>
            <a:pPr lvl="0" fontAlgn="base"/>
            <a:r>
              <a:rPr lang="zh-CN" altLang="en-US" sz="3375" strike="noStrike" noProof="1"/>
              <a:t>单击此处编辑母版文本样式</a:t>
            </a:r>
            <a:endParaRPr lang="zh-CN" altLang="en-US" strike="noStrike" noProof="1"/>
          </a:p>
          <a:p>
            <a:pPr lvl="1" fontAlgn="base"/>
            <a:r>
              <a:rPr lang="zh-CN" altLang="en-US" sz="2955" strike="noStrike" noProof="1"/>
              <a:t>第二级</a:t>
            </a:r>
            <a:endParaRPr lang="zh-CN" altLang="en-US" strike="noStrike" noProof="1"/>
          </a:p>
          <a:p>
            <a:pPr lvl="2" fontAlgn="base"/>
            <a:r>
              <a:rPr lang="zh-CN" altLang="en-US" sz="2530" strike="noStrike" noProof="1"/>
              <a:t>第三级</a:t>
            </a:r>
            <a:endParaRPr lang="zh-CN" altLang="en-US" strike="noStrike" noProof="1"/>
          </a:p>
          <a:p>
            <a:pPr lvl="3" fontAlgn="base"/>
            <a:r>
              <a:rPr lang="zh-CN" altLang="en-US" sz="2110" strike="noStrike" noProof="1"/>
              <a:t>第四级</a:t>
            </a:r>
            <a:endParaRPr lang="zh-CN" altLang="en-US" strike="noStrike" noProof="1"/>
          </a:p>
          <a:p>
            <a:pPr lvl="4" fontAlgn="base"/>
            <a:r>
              <a:rPr lang="zh-CN" altLang="en-US" sz="2110" strike="noStrike" noProof="1"/>
              <a:t>第五级</a:t>
            </a:r>
            <a:endParaRPr lang="zh-CN" altLang="en-US" strike="noStrike" noProof="1"/>
          </a:p>
        </p:txBody>
      </p:sp>
      <p:sp>
        <p:nvSpPr>
          <p:cNvPr id="4" name="文本占位符 3"/>
          <p:cNvSpPr>
            <a:spLocks noGrp="1"/>
          </p:cNvSpPr>
          <p:nvPr>
            <p:ph type="body" sz="half" idx="2"/>
          </p:nvPr>
        </p:nvSpPr>
        <p:spPr>
          <a:xfrm>
            <a:off x="885626" y="2169795"/>
            <a:ext cx="4146872" cy="4019814"/>
          </a:xfrm>
        </p:spPr>
        <p:txBody>
          <a:bodyPr/>
          <a:lstStyle>
            <a:lvl1pPr marL="0" indent="0">
              <a:buNone/>
              <a:defRPr sz="1685"/>
            </a:lvl1pPr>
            <a:lvl2pPr marL="481965" indent="0">
              <a:buNone/>
              <a:defRPr sz="1475"/>
            </a:lvl2pPr>
            <a:lvl3pPr marL="964565" indent="0">
              <a:buNone/>
              <a:defRPr sz="1265"/>
            </a:lvl3pPr>
            <a:lvl4pPr marL="1446530" indent="0">
              <a:buNone/>
              <a:defRPr sz="1055"/>
            </a:lvl4pPr>
            <a:lvl5pPr marL="1928495" indent="0">
              <a:buNone/>
              <a:defRPr sz="1055"/>
            </a:lvl5pPr>
            <a:lvl6pPr marL="2410460" indent="0">
              <a:buNone/>
              <a:defRPr sz="1055"/>
            </a:lvl6pPr>
            <a:lvl7pPr marL="2893060" indent="0">
              <a:buNone/>
              <a:defRPr sz="1055"/>
            </a:lvl7pPr>
            <a:lvl8pPr marL="3375025" indent="0">
              <a:buNone/>
              <a:defRPr sz="1055"/>
            </a:lvl8pPr>
            <a:lvl9pPr marL="3856990" indent="0">
              <a:buNone/>
              <a:defRPr sz="1055"/>
            </a:lvl9pPr>
          </a:lstStyle>
          <a:p>
            <a:pPr lvl="0" fontAlgn="base"/>
            <a:r>
              <a:rPr lang="zh-CN" altLang="en-US" sz="168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85626" y="482177"/>
            <a:ext cx="4392708" cy="1687618"/>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图片占位符 2"/>
          <p:cNvSpPr>
            <a:spLocks noGrp="1"/>
          </p:cNvSpPr>
          <p:nvPr>
            <p:ph type="pic" idx="1"/>
          </p:nvPr>
        </p:nvSpPr>
        <p:spPr>
          <a:xfrm>
            <a:off x="5466104" y="482178"/>
            <a:ext cx="6509099" cy="5699060"/>
          </a:xfrm>
        </p:spPr>
        <p:txBody>
          <a:bodyPr vert="horz" wrap="square" lIns="91440" tIns="45720" rIns="91440" bIns="45720" numCol="1" anchor="t" anchorCtr="0" compatLnSpc="1"/>
          <a:lstStyle>
            <a:lvl1pPr marL="0" indent="0">
              <a:buNone/>
              <a:defRPr sz="3375"/>
            </a:lvl1pPr>
            <a:lvl2pPr marL="481965" indent="0">
              <a:buNone/>
              <a:defRPr sz="2955"/>
            </a:lvl2pPr>
            <a:lvl3pPr marL="964565" indent="0">
              <a:buNone/>
              <a:defRPr sz="2530"/>
            </a:lvl3pPr>
            <a:lvl4pPr marL="1446530" indent="0">
              <a:buNone/>
              <a:defRPr sz="2110"/>
            </a:lvl4pPr>
            <a:lvl5pPr marL="1928495" indent="0">
              <a:buNone/>
              <a:defRPr sz="2110"/>
            </a:lvl5pPr>
            <a:lvl6pPr marL="2410460" indent="0">
              <a:buNone/>
              <a:defRPr sz="2110"/>
            </a:lvl6pPr>
            <a:lvl7pPr marL="2893060" indent="0">
              <a:buNone/>
              <a:defRPr sz="2110"/>
            </a:lvl7pPr>
            <a:lvl8pPr marL="3375025" indent="0">
              <a:buNone/>
              <a:defRPr sz="2110"/>
            </a:lvl8pPr>
            <a:lvl9pPr marL="3856990" indent="0">
              <a:buNone/>
              <a:defRPr sz="211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375" b="0" i="0" u="none" strike="noStrike" kern="1200" cap="none" spc="0" normalizeH="0" baseline="0" noProof="1">
              <a:ln>
                <a:noFill/>
              </a:ln>
              <a:solidFill>
                <a:schemeClr val="tx1"/>
              </a:solidFill>
              <a:effectLst/>
              <a:uLnTx/>
              <a:uFillTx/>
              <a:latin typeface="+mn-lt"/>
              <a:ea typeface="+mn-ea"/>
              <a:cs typeface="+mn-cs"/>
              <a:sym typeface="Arial Unicode MS" panose="020B0604020202020204" pitchFamily="34" charset="-122"/>
            </a:endParaRPr>
          </a:p>
        </p:txBody>
      </p:sp>
      <p:sp>
        <p:nvSpPr>
          <p:cNvPr id="4" name="文本占位符 3"/>
          <p:cNvSpPr>
            <a:spLocks noGrp="1"/>
          </p:cNvSpPr>
          <p:nvPr>
            <p:ph type="body" sz="half" idx="2"/>
          </p:nvPr>
        </p:nvSpPr>
        <p:spPr>
          <a:xfrm>
            <a:off x="885626" y="2169795"/>
            <a:ext cx="4392708" cy="4019814"/>
          </a:xfrm>
        </p:spPr>
        <p:txBody>
          <a:bodyPr/>
          <a:lstStyle>
            <a:lvl1pPr marL="0" indent="0">
              <a:buNone/>
              <a:defRPr sz="2110"/>
            </a:lvl1pPr>
            <a:lvl2pPr marL="481965" indent="0">
              <a:buNone/>
              <a:defRPr sz="1900"/>
            </a:lvl2pPr>
            <a:lvl3pPr marL="964565" indent="0">
              <a:buNone/>
              <a:defRPr sz="1685"/>
            </a:lvl3pPr>
            <a:lvl4pPr marL="1446530" indent="0">
              <a:buNone/>
              <a:defRPr sz="1475"/>
            </a:lvl4pPr>
            <a:lvl5pPr marL="1928495" indent="0">
              <a:buNone/>
              <a:defRPr sz="1475"/>
            </a:lvl5pPr>
            <a:lvl6pPr marL="2410460" indent="0">
              <a:buNone/>
              <a:defRPr sz="1475"/>
            </a:lvl6pPr>
            <a:lvl7pPr marL="2893060" indent="0">
              <a:buNone/>
              <a:defRPr sz="1475"/>
            </a:lvl7pPr>
            <a:lvl8pPr marL="3375025" indent="0">
              <a:buNone/>
              <a:defRPr sz="1475"/>
            </a:lvl8pPr>
            <a:lvl9pPr marL="3856990" indent="0">
              <a:buNone/>
              <a:defRPr sz="1475"/>
            </a:lvl9pPr>
          </a:lstStyle>
          <a:p>
            <a:pPr lvl="0" fontAlgn="base"/>
            <a:r>
              <a:rPr lang="zh-CN" altLang="en-US" sz="2110"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08.xml"/><Relationship Id="rId8" Type="http://schemas.openxmlformats.org/officeDocument/2006/relationships/slideLayout" Target="../slideLayouts/slideLayout107.xml"/><Relationship Id="rId7" Type="http://schemas.openxmlformats.org/officeDocument/2006/relationships/slideLayout" Target="../slideLayouts/slideLayout106.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 Id="rId3" Type="http://schemas.openxmlformats.org/officeDocument/2006/relationships/slideLayout" Target="../slideLayouts/slideLayout102.xml"/><Relationship Id="rId2" Type="http://schemas.openxmlformats.org/officeDocument/2006/relationships/slideLayout" Target="../slideLayouts/slideLayout101.xml"/><Relationship Id="rId13" Type="http://schemas.openxmlformats.org/officeDocument/2006/relationships/theme" Target="../theme/theme10.xml"/><Relationship Id="rId12" Type="http://schemas.openxmlformats.org/officeDocument/2006/relationships/image" Target="../media/image1.png"/><Relationship Id="rId11" Type="http://schemas.openxmlformats.org/officeDocument/2006/relationships/slideLayout" Target="../slideLayouts/slideLayout110.xml"/><Relationship Id="rId10" Type="http://schemas.openxmlformats.org/officeDocument/2006/relationships/slideLayout" Target="../slideLayouts/slideLayout109.xml"/><Relationship Id="rId1" Type="http://schemas.openxmlformats.org/officeDocument/2006/relationships/slideLayout" Target="../slideLayouts/slideLayout100.xml"/></Relationships>
</file>

<file path=ppt/slideMasters/_rels/slideMaster100.xml.rels><?xml version="1.0" encoding="UTF-8" standalone="yes"?>
<Relationships xmlns="http://schemas.openxmlformats.org/package/2006/relationships"><Relationship Id="rId9" Type="http://schemas.openxmlformats.org/officeDocument/2006/relationships/slideLayout" Target="../slideLayouts/slideLayout1098.xml"/><Relationship Id="rId8" Type="http://schemas.openxmlformats.org/officeDocument/2006/relationships/slideLayout" Target="../slideLayouts/slideLayout1097.xml"/><Relationship Id="rId7" Type="http://schemas.openxmlformats.org/officeDocument/2006/relationships/slideLayout" Target="../slideLayouts/slideLayout1096.xml"/><Relationship Id="rId6" Type="http://schemas.openxmlformats.org/officeDocument/2006/relationships/slideLayout" Target="../slideLayouts/slideLayout1095.xml"/><Relationship Id="rId5" Type="http://schemas.openxmlformats.org/officeDocument/2006/relationships/slideLayout" Target="../slideLayouts/slideLayout1094.xml"/><Relationship Id="rId4" Type="http://schemas.openxmlformats.org/officeDocument/2006/relationships/slideLayout" Target="../slideLayouts/slideLayout1093.xml"/><Relationship Id="rId3" Type="http://schemas.openxmlformats.org/officeDocument/2006/relationships/slideLayout" Target="../slideLayouts/slideLayout1092.xml"/><Relationship Id="rId2" Type="http://schemas.openxmlformats.org/officeDocument/2006/relationships/slideLayout" Target="../slideLayouts/slideLayout1091.xml"/><Relationship Id="rId13" Type="http://schemas.openxmlformats.org/officeDocument/2006/relationships/theme" Target="../theme/theme100.xml"/><Relationship Id="rId12" Type="http://schemas.openxmlformats.org/officeDocument/2006/relationships/image" Target="../media/image1.png"/><Relationship Id="rId11" Type="http://schemas.openxmlformats.org/officeDocument/2006/relationships/slideLayout" Target="../slideLayouts/slideLayout1100.xml"/><Relationship Id="rId10" Type="http://schemas.openxmlformats.org/officeDocument/2006/relationships/slideLayout" Target="../slideLayouts/slideLayout1099.xml"/><Relationship Id="rId1" Type="http://schemas.openxmlformats.org/officeDocument/2006/relationships/slideLayout" Target="../slideLayouts/slideLayout1090.xml"/></Relationships>
</file>

<file path=ppt/slideMasters/_rels/slideMaster101.xml.rels><?xml version="1.0" encoding="UTF-8" standalone="yes"?>
<Relationships xmlns="http://schemas.openxmlformats.org/package/2006/relationships"><Relationship Id="rId9" Type="http://schemas.openxmlformats.org/officeDocument/2006/relationships/slideLayout" Target="../slideLayouts/slideLayout1109.xml"/><Relationship Id="rId8" Type="http://schemas.openxmlformats.org/officeDocument/2006/relationships/slideLayout" Target="../slideLayouts/slideLayout1108.xml"/><Relationship Id="rId7" Type="http://schemas.openxmlformats.org/officeDocument/2006/relationships/slideLayout" Target="../slideLayouts/slideLayout1107.xml"/><Relationship Id="rId6" Type="http://schemas.openxmlformats.org/officeDocument/2006/relationships/slideLayout" Target="../slideLayouts/slideLayout1106.xml"/><Relationship Id="rId5" Type="http://schemas.openxmlformats.org/officeDocument/2006/relationships/slideLayout" Target="../slideLayouts/slideLayout1105.xml"/><Relationship Id="rId4" Type="http://schemas.openxmlformats.org/officeDocument/2006/relationships/slideLayout" Target="../slideLayouts/slideLayout1104.xml"/><Relationship Id="rId3" Type="http://schemas.openxmlformats.org/officeDocument/2006/relationships/slideLayout" Target="../slideLayouts/slideLayout1103.xml"/><Relationship Id="rId2" Type="http://schemas.openxmlformats.org/officeDocument/2006/relationships/slideLayout" Target="../slideLayouts/slideLayout1102.xml"/><Relationship Id="rId13" Type="http://schemas.openxmlformats.org/officeDocument/2006/relationships/theme" Target="../theme/theme101.xml"/><Relationship Id="rId12" Type="http://schemas.openxmlformats.org/officeDocument/2006/relationships/image" Target="../media/image1.png"/><Relationship Id="rId11" Type="http://schemas.openxmlformats.org/officeDocument/2006/relationships/slideLayout" Target="../slideLayouts/slideLayout1111.xml"/><Relationship Id="rId10" Type="http://schemas.openxmlformats.org/officeDocument/2006/relationships/slideLayout" Target="../slideLayouts/slideLayout1110.xml"/><Relationship Id="rId1" Type="http://schemas.openxmlformats.org/officeDocument/2006/relationships/slideLayout" Target="../slideLayouts/slideLayout1101.xml"/></Relationships>
</file>

<file path=ppt/slideMasters/_rels/slideMaster102.xml.rels><?xml version="1.0" encoding="UTF-8" standalone="yes"?>
<Relationships xmlns="http://schemas.openxmlformats.org/package/2006/relationships"><Relationship Id="rId9" Type="http://schemas.openxmlformats.org/officeDocument/2006/relationships/slideLayout" Target="../slideLayouts/slideLayout1120.xml"/><Relationship Id="rId8" Type="http://schemas.openxmlformats.org/officeDocument/2006/relationships/slideLayout" Target="../slideLayouts/slideLayout1119.xml"/><Relationship Id="rId7" Type="http://schemas.openxmlformats.org/officeDocument/2006/relationships/slideLayout" Target="../slideLayouts/slideLayout1118.xml"/><Relationship Id="rId6" Type="http://schemas.openxmlformats.org/officeDocument/2006/relationships/slideLayout" Target="../slideLayouts/slideLayout1117.xml"/><Relationship Id="rId5" Type="http://schemas.openxmlformats.org/officeDocument/2006/relationships/slideLayout" Target="../slideLayouts/slideLayout1116.xml"/><Relationship Id="rId4" Type="http://schemas.openxmlformats.org/officeDocument/2006/relationships/slideLayout" Target="../slideLayouts/slideLayout1115.xml"/><Relationship Id="rId3" Type="http://schemas.openxmlformats.org/officeDocument/2006/relationships/slideLayout" Target="../slideLayouts/slideLayout1114.xml"/><Relationship Id="rId2" Type="http://schemas.openxmlformats.org/officeDocument/2006/relationships/slideLayout" Target="../slideLayouts/slideLayout1113.xml"/><Relationship Id="rId13" Type="http://schemas.openxmlformats.org/officeDocument/2006/relationships/theme" Target="../theme/theme102.xml"/><Relationship Id="rId12" Type="http://schemas.openxmlformats.org/officeDocument/2006/relationships/image" Target="../media/image1.png"/><Relationship Id="rId11" Type="http://schemas.openxmlformats.org/officeDocument/2006/relationships/slideLayout" Target="../slideLayouts/slideLayout1122.xml"/><Relationship Id="rId10" Type="http://schemas.openxmlformats.org/officeDocument/2006/relationships/slideLayout" Target="../slideLayouts/slideLayout1121.xml"/><Relationship Id="rId1" Type="http://schemas.openxmlformats.org/officeDocument/2006/relationships/slideLayout" Target="../slideLayouts/slideLayout1112.xml"/></Relationships>
</file>

<file path=ppt/slideMasters/_rels/slideMaster103.xml.rels><?xml version="1.0" encoding="UTF-8" standalone="yes"?>
<Relationships xmlns="http://schemas.openxmlformats.org/package/2006/relationships"><Relationship Id="rId9" Type="http://schemas.openxmlformats.org/officeDocument/2006/relationships/slideLayout" Target="../slideLayouts/slideLayout1131.xml"/><Relationship Id="rId8" Type="http://schemas.openxmlformats.org/officeDocument/2006/relationships/slideLayout" Target="../slideLayouts/slideLayout1130.xml"/><Relationship Id="rId7" Type="http://schemas.openxmlformats.org/officeDocument/2006/relationships/slideLayout" Target="../slideLayouts/slideLayout1129.xml"/><Relationship Id="rId6" Type="http://schemas.openxmlformats.org/officeDocument/2006/relationships/slideLayout" Target="../slideLayouts/slideLayout1128.xml"/><Relationship Id="rId5" Type="http://schemas.openxmlformats.org/officeDocument/2006/relationships/slideLayout" Target="../slideLayouts/slideLayout1127.xml"/><Relationship Id="rId4" Type="http://schemas.openxmlformats.org/officeDocument/2006/relationships/slideLayout" Target="../slideLayouts/slideLayout1126.xml"/><Relationship Id="rId3" Type="http://schemas.openxmlformats.org/officeDocument/2006/relationships/slideLayout" Target="../slideLayouts/slideLayout1125.xml"/><Relationship Id="rId2" Type="http://schemas.openxmlformats.org/officeDocument/2006/relationships/slideLayout" Target="../slideLayouts/slideLayout1124.xml"/><Relationship Id="rId13" Type="http://schemas.openxmlformats.org/officeDocument/2006/relationships/theme" Target="../theme/theme103.xml"/><Relationship Id="rId12" Type="http://schemas.openxmlformats.org/officeDocument/2006/relationships/image" Target="../media/image1.png"/><Relationship Id="rId11" Type="http://schemas.openxmlformats.org/officeDocument/2006/relationships/slideLayout" Target="../slideLayouts/slideLayout1133.xml"/><Relationship Id="rId10" Type="http://schemas.openxmlformats.org/officeDocument/2006/relationships/slideLayout" Target="../slideLayouts/slideLayout1132.xml"/><Relationship Id="rId1" Type="http://schemas.openxmlformats.org/officeDocument/2006/relationships/slideLayout" Target="../slideLayouts/slideLayout1123.xml"/></Relationships>
</file>

<file path=ppt/slideMasters/_rels/slideMaster104.xml.rels><?xml version="1.0" encoding="UTF-8" standalone="yes"?>
<Relationships xmlns="http://schemas.openxmlformats.org/package/2006/relationships"><Relationship Id="rId9" Type="http://schemas.openxmlformats.org/officeDocument/2006/relationships/slideLayout" Target="../slideLayouts/slideLayout1142.xml"/><Relationship Id="rId8" Type="http://schemas.openxmlformats.org/officeDocument/2006/relationships/slideLayout" Target="../slideLayouts/slideLayout1141.xml"/><Relationship Id="rId7" Type="http://schemas.openxmlformats.org/officeDocument/2006/relationships/slideLayout" Target="../slideLayouts/slideLayout1140.xml"/><Relationship Id="rId6" Type="http://schemas.openxmlformats.org/officeDocument/2006/relationships/slideLayout" Target="../slideLayouts/slideLayout1139.xml"/><Relationship Id="rId5" Type="http://schemas.openxmlformats.org/officeDocument/2006/relationships/slideLayout" Target="../slideLayouts/slideLayout1138.xml"/><Relationship Id="rId4" Type="http://schemas.openxmlformats.org/officeDocument/2006/relationships/slideLayout" Target="../slideLayouts/slideLayout1137.xml"/><Relationship Id="rId3" Type="http://schemas.openxmlformats.org/officeDocument/2006/relationships/slideLayout" Target="../slideLayouts/slideLayout1136.xml"/><Relationship Id="rId2" Type="http://schemas.openxmlformats.org/officeDocument/2006/relationships/slideLayout" Target="../slideLayouts/slideLayout1135.xml"/><Relationship Id="rId13" Type="http://schemas.openxmlformats.org/officeDocument/2006/relationships/theme" Target="../theme/theme104.xml"/><Relationship Id="rId12" Type="http://schemas.openxmlformats.org/officeDocument/2006/relationships/image" Target="../media/image1.png"/><Relationship Id="rId11" Type="http://schemas.openxmlformats.org/officeDocument/2006/relationships/slideLayout" Target="../slideLayouts/slideLayout1144.xml"/><Relationship Id="rId10" Type="http://schemas.openxmlformats.org/officeDocument/2006/relationships/slideLayout" Target="../slideLayouts/slideLayout1143.xml"/><Relationship Id="rId1" Type="http://schemas.openxmlformats.org/officeDocument/2006/relationships/slideLayout" Target="../slideLayouts/slideLayout1134.xml"/></Relationships>
</file>

<file path=ppt/slideMasters/_rels/slideMaster105.xml.rels><?xml version="1.0" encoding="UTF-8" standalone="yes"?>
<Relationships xmlns="http://schemas.openxmlformats.org/package/2006/relationships"><Relationship Id="rId9" Type="http://schemas.openxmlformats.org/officeDocument/2006/relationships/slideLayout" Target="../slideLayouts/slideLayout1153.xml"/><Relationship Id="rId8" Type="http://schemas.openxmlformats.org/officeDocument/2006/relationships/slideLayout" Target="../slideLayouts/slideLayout1152.xml"/><Relationship Id="rId7" Type="http://schemas.openxmlformats.org/officeDocument/2006/relationships/slideLayout" Target="../slideLayouts/slideLayout1151.xml"/><Relationship Id="rId6" Type="http://schemas.openxmlformats.org/officeDocument/2006/relationships/slideLayout" Target="../slideLayouts/slideLayout1150.xml"/><Relationship Id="rId5" Type="http://schemas.openxmlformats.org/officeDocument/2006/relationships/slideLayout" Target="../slideLayouts/slideLayout1149.xml"/><Relationship Id="rId4" Type="http://schemas.openxmlformats.org/officeDocument/2006/relationships/slideLayout" Target="../slideLayouts/slideLayout1148.xml"/><Relationship Id="rId3" Type="http://schemas.openxmlformats.org/officeDocument/2006/relationships/slideLayout" Target="../slideLayouts/slideLayout1147.xml"/><Relationship Id="rId2" Type="http://schemas.openxmlformats.org/officeDocument/2006/relationships/slideLayout" Target="../slideLayouts/slideLayout1146.xml"/><Relationship Id="rId13" Type="http://schemas.openxmlformats.org/officeDocument/2006/relationships/theme" Target="../theme/theme105.xml"/><Relationship Id="rId12" Type="http://schemas.openxmlformats.org/officeDocument/2006/relationships/image" Target="../media/image1.png"/><Relationship Id="rId11" Type="http://schemas.openxmlformats.org/officeDocument/2006/relationships/slideLayout" Target="../slideLayouts/slideLayout1155.xml"/><Relationship Id="rId10" Type="http://schemas.openxmlformats.org/officeDocument/2006/relationships/slideLayout" Target="../slideLayouts/slideLayout1154.xml"/><Relationship Id="rId1" Type="http://schemas.openxmlformats.org/officeDocument/2006/relationships/slideLayout" Target="../slideLayouts/slideLayout1145.xml"/></Relationships>
</file>

<file path=ppt/slideMasters/_rels/slideMaster106.xml.rels><?xml version="1.0" encoding="UTF-8" standalone="yes"?>
<Relationships xmlns="http://schemas.openxmlformats.org/package/2006/relationships"><Relationship Id="rId9" Type="http://schemas.openxmlformats.org/officeDocument/2006/relationships/slideLayout" Target="../slideLayouts/slideLayout1164.xml"/><Relationship Id="rId8" Type="http://schemas.openxmlformats.org/officeDocument/2006/relationships/slideLayout" Target="../slideLayouts/slideLayout1163.xml"/><Relationship Id="rId7" Type="http://schemas.openxmlformats.org/officeDocument/2006/relationships/slideLayout" Target="../slideLayouts/slideLayout1162.xml"/><Relationship Id="rId6" Type="http://schemas.openxmlformats.org/officeDocument/2006/relationships/slideLayout" Target="../slideLayouts/slideLayout1161.xml"/><Relationship Id="rId5" Type="http://schemas.openxmlformats.org/officeDocument/2006/relationships/slideLayout" Target="../slideLayouts/slideLayout1160.xml"/><Relationship Id="rId4" Type="http://schemas.openxmlformats.org/officeDocument/2006/relationships/slideLayout" Target="../slideLayouts/slideLayout1159.xml"/><Relationship Id="rId3" Type="http://schemas.openxmlformats.org/officeDocument/2006/relationships/slideLayout" Target="../slideLayouts/slideLayout1158.xml"/><Relationship Id="rId2" Type="http://schemas.openxmlformats.org/officeDocument/2006/relationships/slideLayout" Target="../slideLayouts/slideLayout1157.xml"/><Relationship Id="rId13" Type="http://schemas.openxmlformats.org/officeDocument/2006/relationships/theme" Target="../theme/theme106.xml"/><Relationship Id="rId12" Type="http://schemas.openxmlformats.org/officeDocument/2006/relationships/image" Target="../media/image1.png"/><Relationship Id="rId11" Type="http://schemas.openxmlformats.org/officeDocument/2006/relationships/slideLayout" Target="../slideLayouts/slideLayout1166.xml"/><Relationship Id="rId10" Type="http://schemas.openxmlformats.org/officeDocument/2006/relationships/slideLayout" Target="../slideLayouts/slideLayout1165.xml"/><Relationship Id="rId1" Type="http://schemas.openxmlformats.org/officeDocument/2006/relationships/slideLayout" Target="../slideLayouts/slideLayout1156.xml"/></Relationships>
</file>

<file path=ppt/slideMasters/_rels/slideMaster107.xml.rels><?xml version="1.0" encoding="UTF-8" standalone="yes"?>
<Relationships xmlns="http://schemas.openxmlformats.org/package/2006/relationships"><Relationship Id="rId9" Type="http://schemas.openxmlformats.org/officeDocument/2006/relationships/slideLayout" Target="../slideLayouts/slideLayout1175.xml"/><Relationship Id="rId8" Type="http://schemas.openxmlformats.org/officeDocument/2006/relationships/slideLayout" Target="../slideLayouts/slideLayout1174.xml"/><Relationship Id="rId7" Type="http://schemas.openxmlformats.org/officeDocument/2006/relationships/slideLayout" Target="../slideLayouts/slideLayout1173.xml"/><Relationship Id="rId6" Type="http://schemas.openxmlformats.org/officeDocument/2006/relationships/slideLayout" Target="../slideLayouts/slideLayout1172.xml"/><Relationship Id="rId5" Type="http://schemas.openxmlformats.org/officeDocument/2006/relationships/slideLayout" Target="../slideLayouts/slideLayout1171.xml"/><Relationship Id="rId4" Type="http://schemas.openxmlformats.org/officeDocument/2006/relationships/slideLayout" Target="../slideLayouts/slideLayout1170.xml"/><Relationship Id="rId3" Type="http://schemas.openxmlformats.org/officeDocument/2006/relationships/slideLayout" Target="../slideLayouts/slideLayout1169.xml"/><Relationship Id="rId2" Type="http://schemas.openxmlformats.org/officeDocument/2006/relationships/slideLayout" Target="../slideLayouts/slideLayout1168.xml"/><Relationship Id="rId13" Type="http://schemas.openxmlformats.org/officeDocument/2006/relationships/theme" Target="../theme/theme107.xml"/><Relationship Id="rId12" Type="http://schemas.openxmlformats.org/officeDocument/2006/relationships/image" Target="../media/image1.png"/><Relationship Id="rId11" Type="http://schemas.openxmlformats.org/officeDocument/2006/relationships/slideLayout" Target="../slideLayouts/slideLayout1177.xml"/><Relationship Id="rId10" Type="http://schemas.openxmlformats.org/officeDocument/2006/relationships/slideLayout" Target="../slideLayouts/slideLayout1176.xml"/><Relationship Id="rId1" Type="http://schemas.openxmlformats.org/officeDocument/2006/relationships/slideLayout" Target="../slideLayouts/slideLayout1167.xml"/></Relationships>
</file>

<file path=ppt/slideMasters/_rels/slideMaster108.xml.rels><?xml version="1.0" encoding="UTF-8" standalone="yes"?>
<Relationships xmlns="http://schemas.openxmlformats.org/package/2006/relationships"><Relationship Id="rId9" Type="http://schemas.openxmlformats.org/officeDocument/2006/relationships/slideLayout" Target="../slideLayouts/slideLayout1186.xml"/><Relationship Id="rId8" Type="http://schemas.openxmlformats.org/officeDocument/2006/relationships/slideLayout" Target="../slideLayouts/slideLayout1185.xml"/><Relationship Id="rId7" Type="http://schemas.openxmlformats.org/officeDocument/2006/relationships/slideLayout" Target="../slideLayouts/slideLayout1184.xml"/><Relationship Id="rId6" Type="http://schemas.openxmlformats.org/officeDocument/2006/relationships/slideLayout" Target="../slideLayouts/slideLayout1183.xml"/><Relationship Id="rId5" Type="http://schemas.openxmlformats.org/officeDocument/2006/relationships/slideLayout" Target="../slideLayouts/slideLayout1182.xml"/><Relationship Id="rId4" Type="http://schemas.openxmlformats.org/officeDocument/2006/relationships/slideLayout" Target="../slideLayouts/slideLayout1181.xml"/><Relationship Id="rId3" Type="http://schemas.openxmlformats.org/officeDocument/2006/relationships/slideLayout" Target="../slideLayouts/slideLayout1180.xml"/><Relationship Id="rId2" Type="http://schemas.openxmlformats.org/officeDocument/2006/relationships/slideLayout" Target="../slideLayouts/slideLayout1179.xml"/><Relationship Id="rId13" Type="http://schemas.openxmlformats.org/officeDocument/2006/relationships/theme" Target="../theme/theme108.xml"/><Relationship Id="rId12" Type="http://schemas.openxmlformats.org/officeDocument/2006/relationships/image" Target="../media/image1.png"/><Relationship Id="rId11" Type="http://schemas.openxmlformats.org/officeDocument/2006/relationships/slideLayout" Target="../slideLayouts/slideLayout1188.xml"/><Relationship Id="rId10" Type="http://schemas.openxmlformats.org/officeDocument/2006/relationships/slideLayout" Target="../slideLayouts/slideLayout1187.xml"/><Relationship Id="rId1" Type="http://schemas.openxmlformats.org/officeDocument/2006/relationships/slideLayout" Target="../slideLayouts/slideLayout1178.xml"/></Relationships>
</file>

<file path=ppt/slideMasters/_rels/slideMaster109.xml.rels><?xml version="1.0" encoding="UTF-8" standalone="yes"?>
<Relationships xmlns="http://schemas.openxmlformats.org/package/2006/relationships"><Relationship Id="rId9" Type="http://schemas.openxmlformats.org/officeDocument/2006/relationships/slideLayout" Target="../slideLayouts/slideLayout1197.xml"/><Relationship Id="rId8" Type="http://schemas.openxmlformats.org/officeDocument/2006/relationships/slideLayout" Target="../slideLayouts/slideLayout1196.xml"/><Relationship Id="rId7" Type="http://schemas.openxmlformats.org/officeDocument/2006/relationships/slideLayout" Target="../slideLayouts/slideLayout1195.xml"/><Relationship Id="rId6" Type="http://schemas.openxmlformats.org/officeDocument/2006/relationships/slideLayout" Target="../slideLayouts/slideLayout1194.xml"/><Relationship Id="rId5" Type="http://schemas.openxmlformats.org/officeDocument/2006/relationships/slideLayout" Target="../slideLayouts/slideLayout1193.xml"/><Relationship Id="rId4" Type="http://schemas.openxmlformats.org/officeDocument/2006/relationships/slideLayout" Target="../slideLayouts/slideLayout1192.xml"/><Relationship Id="rId3" Type="http://schemas.openxmlformats.org/officeDocument/2006/relationships/slideLayout" Target="../slideLayouts/slideLayout1191.xml"/><Relationship Id="rId2" Type="http://schemas.openxmlformats.org/officeDocument/2006/relationships/slideLayout" Target="../slideLayouts/slideLayout1190.xml"/><Relationship Id="rId13" Type="http://schemas.openxmlformats.org/officeDocument/2006/relationships/theme" Target="../theme/theme109.xml"/><Relationship Id="rId12" Type="http://schemas.openxmlformats.org/officeDocument/2006/relationships/image" Target="../media/image1.png"/><Relationship Id="rId11" Type="http://schemas.openxmlformats.org/officeDocument/2006/relationships/slideLayout" Target="../slideLayouts/slideLayout1199.xml"/><Relationship Id="rId10" Type="http://schemas.openxmlformats.org/officeDocument/2006/relationships/slideLayout" Target="../slideLayouts/slideLayout1198.xml"/><Relationship Id="rId1" Type="http://schemas.openxmlformats.org/officeDocument/2006/relationships/slideLayout" Target="../slideLayouts/slideLayout1189.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19.xml"/><Relationship Id="rId8" Type="http://schemas.openxmlformats.org/officeDocument/2006/relationships/slideLayout" Target="../slideLayouts/slideLayout118.xml"/><Relationship Id="rId7" Type="http://schemas.openxmlformats.org/officeDocument/2006/relationships/slideLayout" Target="../slideLayouts/slideLayout117.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 Id="rId3" Type="http://schemas.openxmlformats.org/officeDocument/2006/relationships/slideLayout" Target="../slideLayouts/slideLayout113.xml"/><Relationship Id="rId2" Type="http://schemas.openxmlformats.org/officeDocument/2006/relationships/slideLayout" Target="../slideLayouts/slideLayout112.xml"/><Relationship Id="rId13" Type="http://schemas.openxmlformats.org/officeDocument/2006/relationships/theme" Target="../theme/theme11.xml"/><Relationship Id="rId12" Type="http://schemas.openxmlformats.org/officeDocument/2006/relationships/image" Target="../media/image1.png"/><Relationship Id="rId11" Type="http://schemas.openxmlformats.org/officeDocument/2006/relationships/slideLayout" Target="../slideLayouts/slideLayout121.xml"/><Relationship Id="rId10" Type="http://schemas.openxmlformats.org/officeDocument/2006/relationships/slideLayout" Target="../slideLayouts/slideLayout120.xml"/><Relationship Id="rId1" Type="http://schemas.openxmlformats.org/officeDocument/2006/relationships/slideLayout" Target="../slideLayouts/slideLayout111.xml"/></Relationships>
</file>

<file path=ppt/slideMasters/_rels/slideMaster110.xml.rels><?xml version="1.0" encoding="UTF-8" standalone="yes"?>
<Relationships xmlns="http://schemas.openxmlformats.org/package/2006/relationships"><Relationship Id="rId9" Type="http://schemas.openxmlformats.org/officeDocument/2006/relationships/slideLayout" Target="../slideLayouts/slideLayout1208.xml"/><Relationship Id="rId8" Type="http://schemas.openxmlformats.org/officeDocument/2006/relationships/slideLayout" Target="../slideLayouts/slideLayout1207.xml"/><Relationship Id="rId7" Type="http://schemas.openxmlformats.org/officeDocument/2006/relationships/slideLayout" Target="../slideLayouts/slideLayout1206.xml"/><Relationship Id="rId6" Type="http://schemas.openxmlformats.org/officeDocument/2006/relationships/slideLayout" Target="../slideLayouts/slideLayout1205.xml"/><Relationship Id="rId5" Type="http://schemas.openxmlformats.org/officeDocument/2006/relationships/slideLayout" Target="../slideLayouts/slideLayout1204.xml"/><Relationship Id="rId4" Type="http://schemas.openxmlformats.org/officeDocument/2006/relationships/slideLayout" Target="../slideLayouts/slideLayout1203.xml"/><Relationship Id="rId3" Type="http://schemas.openxmlformats.org/officeDocument/2006/relationships/slideLayout" Target="../slideLayouts/slideLayout1202.xml"/><Relationship Id="rId2" Type="http://schemas.openxmlformats.org/officeDocument/2006/relationships/slideLayout" Target="../slideLayouts/slideLayout1201.xml"/><Relationship Id="rId13" Type="http://schemas.openxmlformats.org/officeDocument/2006/relationships/theme" Target="../theme/theme110.xml"/><Relationship Id="rId12" Type="http://schemas.openxmlformats.org/officeDocument/2006/relationships/image" Target="../media/image1.png"/><Relationship Id="rId11" Type="http://schemas.openxmlformats.org/officeDocument/2006/relationships/slideLayout" Target="../slideLayouts/slideLayout1210.xml"/><Relationship Id="rId10" Type="http://schemas.openxmlformats.org/officeDocument/2006/relationships/slideLayout" Target="../slideLayouts/slideLayout1209.xml"/><Relationship Id="rId1" Type="http://schemas.openxmlformats.org/officeDocument/2006/relationships/slideLayout" Target="../slideLayouts/slideLayout1200.xml"/></Relationships>
</file>

<file path=ppt/slideMasters/_rels/slideMaster111.xml.rels><?xml version="1.0" encoding="UTF-8" standalone="yes"?>
<Relationships xmlns="http://schemas.openxmlformats.org/package/2006/relationships"><Relationship Id="rId9" Type="http://schemas.openxmlformats.org/officeDocument/2006/relationships/slideLayout" Target="../slideLayouts/slideLayout1219.xml"/><Relationship Id="rId8" Type="http://schemas.openxmlformats.org/officeDocument/2006/relationships/slideLayout" Target="../slideLayouts/slideLayout1218.xml"/><Relationship Id="rId7" Type="http://schemas.openxmlformats.org/officeDocument/2006/relationships/slideLayout" Target="../slideLayouts/slideLayout1217.xml"/><Relationship Id="rId6" Type="http://schemas.openxmlformats.org/officeDocument/2006/relationships/slideLayout" Target="../slideLayouts/slideLayout1216.xml"/><Relationship Id="rId5" Type="http://schemas.openxmlformats.org/officeDocument/2006/relationships/slideLayout" Target="../slideLayouts/slideLayout1215.xml"/><Relationship Id="rId4" Type="http://schemas.openxmlformats.org/officeDocument/2006/relationships/slideLayout" Target="../slideLayouts/slideLayout1214.xml"/><Relationship Id="rId3" Type="http://schemas.openxmlformats.org/officeDocument/2006/relationships/slideLayout" Target="../slideLayouts/slideLayout1213.xml"/><Relationship Id="rId2" Type="http://schemas.openxmlformats.org/officeDocument/2006/relationships/slideLayout" Target="../slideLayouts/slideLayout1212.xml"/><Relationship Id="rId13" Type="http://schemas.openxmlformats.org/officeDocument/2006/relationships/theme" Target="../theme/theme111.xml"/><Relationship Id="rId12" Type="http://schemas.openxmlformats.org/officeDocument/2006/relationships/image" Target="../media/image1.png"/><Relationship Id="rId11" Type="http://schemas.openxmlformats.org/officeDocument/2006/relationships/slideLayout" Target="../slideLayouts/slideLayout1221.xml"/><Relationship Id="rId10" Type="http://schemas.openxmlformats.org/officeDocument/2006/relationships/slideLayout" Target="../slideLayouts/slideLayout1220.xml"/><Relationship Id="rId1" Type="http://schemas.openxmlformats.org/officeDocument/2006/relationships/slideLayout" Target="../slideLayouts/slideLayout1211.xml"/></Relationships>
</file>

<file path=ppt/slideMasters/_rels/slideMaster112.xml.rels><?xml version="1.0" encoding="UTF-8" standalone="yes"?>
<Relationships xmlns="http://schemas.openxmlformats.org/package/2006/relationships"><Relationship Id="rId9" Type="http://schemas.openxmlformats.org/officeDocument/2006/relationships/slideLayout" Target="../slideLayouts/slideLayout1230.xml"/><Relationship Id="rId8" Type="http://schemas.openxmlformats.org/officeDocument/2006/relationships/slideLayout" Target="../slideLayouts/slideLayout1229.xml"/><Relationship Id="rId7" Type="http://schemas.openxmlformats.org/officeDocument/2006/relationships/slideLayout" Target="../slideLayouts/slideLayout1228.xml"/><Relationship Id="rId6" Type="http://schemas.openxmlformats.org/officeDocument/2006/relationships/slideLayout" Target="../slideLayouts/slideLayout1227.xml"/><Relationship Id="rId5" Type="http://schemas.openxmlformats.org/officeDocument/2006/relationships/slideLayout" Target="../slideLayouts/slideLayout1226.xml"/><Relationship Id="rId4" Type="http://schemas.openxmlformats.org/officeDocument/2006/relationships/slideLayout" Target="../slideLayouts/slideLayout1225.xml"/><Relationship Id="rId3" Type="http://schemas.openxmlformats.org/officeDocument/2006/relationships/slideLayout" Target="../slideLayouts/slideLayout1224.xml"/><Relationship Id="rId2" Type="http://schemas.openxmlformats.org/officeDocument/2006/relationships/slideLayout" Target="../slideLayouts/slideLayout1223.xml"/><Relationship Id="rId13" Type="http://schemas.openxmlformats.org/officeDocument/2006/relationships/theme" Target="../theme/theme112.xml"/><Relationship Id="rId12" Type="http://schemas.openxmlformats.org/officeDocument/2006/relationships/image" Target="../media/image1.png"/><Relationship Id="rId11" Type="http://schemas.openxmlformats.org/officeDocument/2006/relationships/slideLayout" Target="../slideLayouts/slideLayout1232.xml"/><Relationship Id="rId10" Type="http://schemas.openxmlformats.org/officeDocument/2006/relationships/slideLayout" Target="../slideLayouts/slideLayout1231.xml"/><Relationship Id="rId1" Type="http://schemas.openxmlformats.org/officeDocument/2006/relationships/slideLayout" Target="../slideLayouts/slideLayout1222.xml"/></Relationships>
</file>

<file path=ppt/slideMasters/_rels/slideMaster113.xml.rels><?xml version="1.0" encoding="UTF-8" standalone="yes"?>
<Relationships xmlns="http://schemas.openxmlformats.org/package/2006/relationships"><Relationship Id="rId9" Type="http://schemas.openxmlformats.org/officeDocument/2006/relationships/slideLayout" Target="../slideLayouts/slideLayout1241.xml"/><Relationship Id="rId8" Type="http://schemas.openxmlformats.org/officeDocument/2006/relationships/slideLayout" Target="../slideLayouts/slideLayout1240.xml"/><Relationship Id="rId7" Type="http://schemas.openxmlformats.org/officeDocument/2006/relationships/slideLayout" Target="../slideLayouts/slideLayout1239.xml"/><Relationship Id="rId6" Type="http://schemas.openxmlformats.org/officeDocument/2006/relationships/slideLayout" Target="../slideLayouts/slideLayout1238.xml"/><Relationship Id="rId5" Type="http://schemas.openxmlformats.org/officeDocument/2006/relationships/slideLayout" Target="../slideLayouts/slideLayout1237.xml"/><Relationship Id="rId4" Type="http://schemas.openxmlformats.org/officeDocument/2006/relationships/slideLayout" Target="../slideLayouts/slideLayout1236.xml"/><Relationship Id="rId3" Type="http://schemas.openxmlformats.org/officeDocument/2006/relationships/slideLayout" Target="../slideLayouts/slideLayout1235.xml"/><Relationship Id="rId2" Type="http://schemas.openxmlformats.org/officeDocument/2006/relationships/slideLayout" Target="../slideLayouts/slideLayout1234.xml"/><Relationship Id="rId13" Type="http://schemas.openxmlformats.org/officeDocument/2006/relationships/theme" Target="../theme/theme113.xml"/><Relationship Id="rId12" Type="http://schemas.openxmlformats.org/officeDocument/2006/relationships/image" Target="../media/image1.png"/><Relationship Id="rId11" Type="http://schemas.openxmlformats.org/officeDocument/2006/relationships/slideLayout" Target="../slideLayouts/slideLayout1243.xml"/><Relationship Id="rId10" Type="http://schemas.openxmlformats.org/officeDocument/2006/relationships/slideLayout" Target="../slideLayouts/slideLayout1242.xml"/><Relationship Id="rId1" Type="http://schemas.openxmlformats.org/officeDocument/2006/relationships/slideLayout" Target="../slideLayouts/slideLayout1233.xml"/></Relationships>
</file>

<file path=ppt/slideMasters/_rels/slideMaster114.xml.rels><?xml version="1.0" encoding="UTF-8" standalone="yes"?>
<Relationships xmlns="http://schemas.openxmlformats.org/package/2006/relationships"><Relationship Id="rId9" Type="http://schemas.openxmlformats.org/officeDocument/2006/relationships/slideLayout" Target="../slideLayouts/slideLayout1252.xml"/><Relationship Id="rId8" Type="http://schemas.openxmlformats.org/officeDocument/2006/relationships/slideLayout" Target="../slideLayouts/slideLayout1251.xml"/><Relationship Id="rId7" Type="http://schemas.openxmlformats.org/officeDocument/2006/relationships/slideLayout" Target="../slideLayouts/slideLayout1250.xml"/><Relationship Id="rId6" Type="http://schemas.openxmlformats.org/officeDocument/2006/relationships/slideLayout" Target="../slideLayouts/slideLayout1249.xml"/><Relationship Id="rId5" Type="http://schemas.openxmlformats.org/officeDocument/2006/relationships/slideLayout" Target="../slideLayouts/slideLayout1248.xml"/><Relationship Id="rId4" Type="http://schemas.openxmlformats.org/officeDocument/2006/relationships/slideLayout" Target="../slideLayouts/slideLayout1247.xml"/><Relationship Id="rId3" Type="http://schemas.openxmlformats.org/officeDocument/2006/relationships/slideLayout" Target="../slideLayouts/slideLayout1246.xml"/><Relationship Id="rId2" Type="http://schemas.openxmlformats.org/officeDocument/2006/relationships/slideLayout" Target="../slideLayouts/slideLayout1245.xml"/><Relationship Id="rId13" Type="http://schemas.openxmlformats.org/officeDocument/2006/relationships/theme" Target="../theme/theme114.xml"/><Relationship Id="rId12" Type="http://schemas.openxmlformats.org/officeDocument/2006/relationships/image" Target="../media/image1.png"/><Relationship Id="rId11" Type="http://schemas.openxmlformats.org/officeDocument/2006/relationships/slideLayout" Target="../slideLayouts/slideLayout1254.xml"/><Relationship Id="rId10" Type="http://schemas.openxmlformats.org/officeDocument/2006/relationships/slideLayout" Target="../slideLayouts/slideLayout1253.xml"/><Relationship Id="rId1" Type="http://schemas.openxmlformats.org/officeDocument/2006/relationships/slideLayout" Target="../slideLayouts/slideLayout1244.xml"/></Relationships>
</file>

<file path=ppt/slideMasters/_rels/slideMaster115.xml.rels><?xml version="1.0" encoding="UTF-8" standalone="yes"?>
<Relationships xmlns="http://schemas.openxmlformats.org/package/2006/relationships"><Relationship Id="rId9" Type="http://schemas.openxmlformats.org/officeDocument/2006/relationships/slideLayout" Target="../slideLayouts/slideLayout1263.xml"/><Relationship Id="rId8" Type="http://schemas.openxmlformats.org/officeDocument/2006/relationships/slideLayout" Target="../slideLayouts/slideLayout1262.xml"/><Relationship Id="rId7" Type="http://schemas.openxmlformats.org/officeDocument/2006/relationships/slideLayout" Target="../slideLayouts/slideLayout1261.xml"/><Relationship Id="rId6" Type="http://schemas.openxmlformats.org/officeDocument/2006/relationships/slideLayout" Target="../slideLayouts/slideLayout1260.xml"/><Relationship Id="rId5" Type="http://schemas.openxmlformats.org/officeDocument/2006/relationships/slideLayout" Target="../slideLayouts/slideLayout1259.xml"/><Relationship Id="rId4" Type="http://schemas.openxmlformats.org/officeDocument/2006/relationships/slideLayout" Target="../slideLayouts/slideLayout1258.xml"/><Relationship Id="rId3" Type="http://schemas.openxmlformats.org/officeDocument/2006/relationships/slideLayout" Target="../slideLayouts/slideLayout1257.xml"/><Relationship Id="rId2" Type="http://schemas.openxmlformats.org/officeDocument/2006/relationships/slideLayout" Target="../slideLayouts/slideLayout1256.xml"/><Relationship Id="rId13" Type="http://schemas.openxmlformats.org/officeDocument/2006/relationships/theme" Target="../theme/theme115.xml"/><Relationship Id="rId12" Type="http://schemas.openxmlformats.org/officeDocument/2006/relationships/image" Target="../media/image1.png"/><Relationship Id="rId11" Type="http://schemas.openxmlformats.org/officeDocument/2006/relationships/slideLayout" Target="../slideLayouts/slideLayout1265.xml"/><Relationship Id="rId10" Type="http://schemas.openxmlformats.org/officeDocument/2006/relationships/slideLayout" Target="../slideLayouts/slideLayout1264.xml"/><Relationship Id="rId1" Type="http://schemas.openxmlformats.org/officeDocument/2006/relationships/slideLayout" Target="../slideLayouts/slideLayout1255.xml"/></Relationships>
</file>

<file path=ppt/slideMasters/_rels/slideMaster116.xml.rels><?xml version="1.0" encoding="UTF-8" standalone="yes"?>
<Relationships xmlns="http://schemas.openxmlformats.org/package/2006/relationships"><Relationship Id="rId9" Type="http://schemas.openxmlformats.org/officeDocument/2006/relationships/slideLayout" Target="../slideLayouts/slideLayout1274.xml"/><Relationship Id="rId8" Type="http://schemas.openxmlformats.org/officeDocument/2006/relationships/slideLayout" Target="../slideLayouts/slideLayout1273.xml"/><Relationship Id="rId7" Type="http://schemas.openxmlformats.org/officeDocument/2006/relationships/slideLayout" Target="../slideLayouts/slideLayout1272.xml"/><Relationship Id="rId6" Type="http://schemas.openxmlformats.org/officeDocument/2006/relationships/slideLayout" Target="../slideLayouts/slideLayout1271.xml"/><Relationship Id="rId5" Type="http://schemas.openxmlformats.org/officeDocument/2006/relationships/slideLayout" Target="../slideLayouts/slideLayout1270.xml"/><Relationship Id="rId4" Type="http://schemas.openxmlformats.org/officeDocument/2006/relationships/slideLayout" Target="../slideLayouts/slideLayout1269.xml"/><Relationship Id="rId3" Type="http://schemas.openxmlformats.org/officeDocument/2006/relationships/slideLayout" Target="../slideLayouts/slideLayout1268.xml"/><Relationship Id="rId2" Type="http://schemas.openxmlformats.org/officeDocument/2006/relationships/slideLayout" Target="../slideLayouts/slideLayout1267.xml"/><Relationship Id="rId13" Type="http://schemas.openxmlformats.org/officeDocument/2006/relationships/theme" Target="../theme/theme116.xml"/><Relationship Id="rId12" Type="http://schemas.openxmlformats.org/officeDocument/2006/relationships/image" Target="../media/image1.png"/><Relationship Id="rId11" Type="http://schemas.openxmlformats.org/officeDocument/2006/relationships/slideLayout" Target="../slideLayouts/slideLayout1276.xml"/><Relationship Id="rId10" Type="http://schemas.openxmlformats.org/officeDocument/2006/relationships/slideLayout" Target="../slideLayouts/slideLayout1275.xml"/><Relationship Id="rId1" Type="http://schemas.openxmlformats.org/officeDocument/2006/relationships/slideLayout" Target="../slideLayouts/slideLayout1266.xml"/></Relationships>
</file>

<file path=ppt/slideMasters/_rels/slideMaster117.xml.rels><?xml version="1.0" encoding="UTF-8" standalone="yes"?>
<Relationships xmlns="http://schemas.openxmlformats.org/package/2006/relationships"><Relationship Id="rId9" Type="http://schemas.openxmlformats.org/officeDocument/2006/relationships/slideLayout" Target="../slideLayouts/slideLayout1285.xml"/><Relationship Id="rId8" Type="http://schemas.openxmlformats.org/officeDocument/2006/relationships/slideLayout" Target="../slideLayouts/slideLayout1284.xml"/><Relationship Id="rId7" Type="http://schemas.openxmlformats.org/officeDocument/2006/relationships/slideLayout" Target="../slideLayouts/slideLayout1283.xml"/><Relationship Id="rId6" Type="http://schemas.openxmlformats.org/officeDocument/2006/relationships/slideLayout" Target="../slideLayouts/slideLayout1282.xml"/><Relationship Id="rId5" Type="http://schemas.openxmlformats.org/officeDocument/2006/relationships/slideLayout" Target="../slideLayouts/slideLayout1281.xml"/><Relationship Id="rId4" Type="http://schemas.openxmlformats.org/officeDocument/2006/relationships/slideLayout" Target="../slideLayouts/slideLayout1280.xml"/><Relationship Id="rId3" Type="http://schemas.openxmlformats.org/officeDocument/2006/relationships/slideLayout" Target="../slideLayouts/slideLayout1279.xml"/><Relationship Id="rId2" Type="http://schemas.openxmlformats.org/officeDocument/2006/relationships/slideLayout" Target="../slideLayouts/slideLayout1278.xml"/><Relationship Id="rId13" Type="http://schemas.openxmlformats.org/officeDocument/2006/relationships/theme" Target="../theme/theme117.xml"/><Relationship Id="rId12" Type="http://schemas.openxmlformats.org/officeDocument/2006/relationships/image" Target="../media/image1.png"/><Relationship Id="rId11" Type="http://schemas.openxmlformats.org/officeDocument/2006/relationships/slideLayout" Target="../slideLayouts/slideLayout1287.xml"/><Relationship Id="rId10" Type="http://schemas.openxmlformats.org/officeDocument/2006/relationships/slideLayout" Target="../slideLayouts/slideLayout1286.xml"/><Relationship Id="rId1" Type="http://schemas.openxmlformats.org/officeDocument/2006/relationships/slideLayout" Target="../slideLayouts/slideLayout1277.xml"/></Relationships>
</file>

<file path=ppt/slideMasters/_rels/slideMaster118.xml.rels><?xml version="1.0" encoding="UTF-8" standalone="yes"?>
<Relationships xmlns="http://schemas.openxmlformats.org/package/2006/relationships"><Relationship Id="rId9" Type="http://schemas.openxmlformats.org/officeDocument/2006/relationships/slideLayout" Target="../slideLayouts/slideLayout1296.xml"/><Relationship Id="rId8" Type="http://schemas.openxmlformats.org/officeDocument/2006/relationships/slideLayout" Target="../slideLayouts/slideLayout1295.xml"/><Relationship Id="rId7" Type="http://schemas.openxmlformats.org/officeDocument/2006/relationships/slideLayout" Target="../slideLayouts/slideLayout1294.xml"/><Relationship Id="rId6" Type="http://schemas.openxmlformats.org/officeDocument/2006/relationships/slideLayout" Target="../slideLayouts/slideLayout1293.xml"/><Relationship Id="rId5" Type="http://schemas.openxmlformats.org/officeDocument/2006/relationships/slideLayout" Target="../slideLayouts/slideLayout1292.xml"/><Relationship Id="rId4" Type="http://schemas.openxmlformats.org/officeDocument/2006/relationships/slideLayout" Target="../slideLayouts/slideLayout1291.xml"/><Relationship Id="rId3" Type="http://schemas.openxmlformats.org/officeDocument/2006/relationships/slideLayout" Target="../slideLayouts/slideLayout1290.xml"/><Relationship Id="rId2" Type="http://schemas.openxmlformats.org/officeDocument/2006/relationships/slideLayout" Target="../slideLayouts/slideLayout1289.xml"/><Relationship Id="rId13" Type="http://schemas.openxmlformats.org/officeDocument/2006/relationships/theme" Target="../theme/theme118.xml"/><Relationship Id="rId12" Type="http://schemas.openxmlformats.org/officeDocument/2006/relationships/image" Target="../media/image1.png"/><Relationship Id="rId11" Type="http://schemas.openxmlformats.org/officeDocument/2006/relationships/slideLayout" Target="../slideLayouts/slideLayout1298.xml"/><Relationship Id="rId10" Type="http://schemas.openxmlformats.org/officeDocument/2006/relationships/slideLayout" Target="../slideLayouts/slideLayout1297.xml"/><Relationship Id="rId1" Type="http://schemas.openxmlformats.org/officeDocument/2006/relationships/slideLayout" Target="../slideLayouts/slideLayout1288.xml"/></Relationships>
</file>

<file path=ppt/slideMasters/_rels/slideMaster119.xml.rels><?xml version="1.0" encoding="UTF-8" standalone="yes"?>
<Relationships xmlns="http://schemas.openxmlformats.org/package/2006/relationships"><Relationship Id="rId9" Type="http://schemas.openxmlformats.org/officeDocument/2006/relationships/slideLayout" Target="../slideLayouts/slideLayout1307.xml"/><Relationship Id="rId8" Type="http://schemas.openxmlformats.org/officeDocument/2006/relationships/slideLayout" Target="../slideLayouts/slideLayout1306.xml"/><Relationship Id="rId7" Type="http://schemas.openxmlformats.org/officeDocument/2006/relationships/slideLayout" Target="../slideLayouts/slideLayout1305.xml"/><Relationship Id="rId6" Type="http://schemas.openxmlformats.org/officeDocument/2006/relationships/slideLayout" Target="../slideLayouts/slideLayout1304.xml"/><Relationship Id="rId5" Type="http://schemas.openxmlformats.org/officeDocument/2006/relationships/slideLayout" Target="../slideLayouts/slideLayout1303.xml"/><Relationship Id="rId4" Type="http://schemas.openxmlformats.org/officeDocument/2006/relationships/slideLayout" Target="../slideLayouts/slideLayout1302.xml"/><Relationship Id="rId3" Type="http://schemas.openxmlformats.org/officeDocument/2006/relationships/slideLayout" Target="../slideLayouts/slideLayout1301.xml"/><Relationship Id="rId2" Type="http://schemas.openxmlformats.org/officeDocument/2006/relationships/slideLayout" Target="../slideLayouts/slideLayout1300.xml"/><Relationship Id="rId13" Type="http://schemas.openxmlformats.org/officeDocument/2006/relationships/theme" Target="../theme/theme119.xml"/><Relationship Id="rId12" Type="http://schemas.openxmlformats.org/officeDocument/2006/relationships/image" Target="../media/image1.png"/><Relationship Id="rId11" Type="http://schemas.openxmlformats.org/officeDocument/2006/relationships/slideLayout" Target="../slideLayouts/slideLayout1309.xml"/><Relationship Id="rId10" Type="http://schemas.openxmlformats.org/officeDocument/2006/relationships/slideLayout" Target="../slideLayouts/slideLayout1308.xml"/><Relationship Id="rId1" Type="http://schemas.openxmlformats.org/officeDocument/2006/relationships/slideLayout" Target="../slideLayouts/slideLayout1299.xml"/></Relationships>
</file>

<file path=ppt/slideMasters/_rels/slideMaster12.xml.rels><?xml version="1.0" encoding="UTF-8" standalone="yes"?>
<Relationships xmlns="http://schemas.openxmlformats.org/package/2006/relationships"><Relationship Id="rId9" Type="http://schemas.openxmlformats.org/officeDocument/2006/relationships/slideLayout" Target="../slideLayouts/slideLayout130.xml"/><Relationship Id="rId8" Type="http://schemas.openxmlformats.org/officeDocument/2006/relationships/slideLayout" Target="../slideLayouts/slideLayout129.xml"/><Relationship Id="rId7" Type="http://schemas.openxmlformats.org/officeDocument/2006/relationships/slideLayout" Target="../slideLayouts/slideLayout128.xml"/><Relationship Id="rId6" Type="http://schemas.openxmlformats.org/officeDocument/2006/relationships/slideLayout" Target="../slideLayouts/slideLayout127.xml"/><Relationship Id="rId5" Type="http://schemas.openxmlformats.org/officeDocument/2006/relationships/slideLayout" Target="../slideLayouts/slideLayout126.xml"/><Relationship Id="rId4" Type="http://schemas.openxmlformats.org/officeDocument/2006/relationships/slideLayout" Target="../slideLayouts/slideLayout125.xml"/><Relationship Id="rId3" Type="http://schemas.openxmlformats.org/officeDocument/2006/relationships/slideLayout" Target="../slideLayouts/slideLayout124.xml"/><Relationship Id="rId2" Type="http://schemas.openxmlformats.org/officeDocument/2006/relationships/slideLayout" Target="../slideLayouts/slideLayout123.xml"/><Relationship Id="rId13" Type="http://schemas.openxmlformats.org/officeDocument/2006/relationships/theme" Target="../theme/theme12.xml"/><Relationship Id="rId12" Type="http://schemas.openxmlformats.org/officeDocument/2006/relationships/image" Target="../media/image1.png"/><Relationship Id="rId11" Type="http://schemas.openxmlformats.org/officeDocument/2006/relationships/slideLayout" Target="../slideLayouts/slideLayout132.xml"/><Relationship Id="rId10" Type="http://schemas.openxmlformats.org/officeDocument/2006/relationships/slideLayout" Target="../slideLayouts/slideLayout131.xml"/><Relationship Id="rId1" Type="http://schemas.openxmlformats.org/officeDocument/2006/relationships/slideLayout" Target="../slideLayouts/slideLayout122.xml"/></Relationships>
</file>

<file path=ppt/slideMasters/_rels/slideMaster120.xml.rels><?xml version="1.0" encoding="UTF-8" standalone="yes"?>
<Relationships xmlns="http://schemas.openxmlformats.org/package/2006/relationships"><Relationship Id="rId9" Type="http://schemas.openxmlformats.org/officeDocument/2006/relationships/slideLayout" Target="../slideLayouts/slideLayout1318.xml"/><Relationship Id="rId8" Type="http://schemas.openxmlformats.org/officeDocument/2006/relationships/slideLayout" Target="../slideLayouts/slideLayout1317.xml"/><Relationship Id="rId7" Type="http://schemas.openxmlformats.org/officeDocument/2006/relationships/slideLayout" Target="../slideLayouts/slideLayout1316.xml"/><Relationship Id="rId6" Type="http://schemas.openxmlformats.org/officeDocument/2006/relationships/slideLayout" Target="../slideLayouts/slideLayout1315.xml"/><Relationship Id="rId5" Type="http://schemas.openxmlformats.org/officeDocument/2006/relationships/slideLayout" Target="../slideLayouts/slideLayout1314.xml"/><Relationship Id="rId4" Type="http://schemas.openxmlformats.org/officeDocument/2006/relationships/slideLayout" Target="../slideLayouts/slideLayout1313.xml"/><Relationship Id="rId3" Type="http://schemas.openxmlformats.org/officeDocument/2006/relationships/slideLayout" Target="../slideLayouts/slideLayout1312.xml"/><Relationship Id="rId2" Type="http://schemas.openxmlformats.org/officeDocument/2006/relationships/slideLayout" Target="../slideLayouts/slideLayout1311.xml"/><Relationship Id="rId13" Type="http://schemas.openxmlformats.org/officeDocument/2006/relationships/theme" Target="../theme/theme120.xml"/><Relationship Id="rId12" Type="http://schemas.openxmlformats.org/officeDocument/2006/relationships/image" Target="../media/image1.png"/><Relationship Id="rId11" Type="http://schemas.openxmlformats.org/officeDocument/2006/relationships/slideLayout" Target="../slideLayouts/slideLayout1320.xml"/><Relationship Id="rId10" Type="http://schemas.openxmlformats.org/officeDocument/2006/relationships/slideLayout" Target="../slideLayouts/slideLayout1319.xml"/><Relationship Id="rId1" Type="http://schemas.openxmlformats.org/officeDocument/2006/relationships/slideLayout" Target="../slideLayouts/slideLayout1310.xml"/></Relationships>
</file>

<file path=ppt/slideMasters/_rels/slideMaster121.xml.rels><?xml version="1.0" encoding="UTF-8" standalone="yes"?>
<Relationships xmlns="http://schemas.openxmlformats.org/package/2006/relationships"><Relationship Id="rId9" Type="http://schemas.openxmlformats.org/officeDocument/2006/relationships/slideLayout" Target="../slideLayouts/slideLayout1329.xml"/><Relationship Id="rId8" Type="http://schemas.openxmlformats.org/officeDocument/2006/relationships/slideLayout" Target="../slideLayouts/slideLayout1328.xml"/><Relationship Id="rId7" Type="http://schemas.openxmlformats.org/officeDocument/2006/relationships/slideLayout" Target="../slideLayouts/slideLayout1327.xml"/><Relationship Id="rId6" Type="http://schemas.openxmlformats.org/officeDocument/2006/relationships/slideLayout" Target="../slideLayouts/slideLayout1326.xml"/><Relationship Id="rId5" Type="http://schemas.openxmlformats.org/officeDocument/2006/relationships/slideLayout" Target="../slideLayouts/slideLayout1325.xml"/><Relationship Id="rId4" Type="http://schemas.openxmlformats.org/officeDocument/2006/relationships/slideLayout" Target="../slideLayouts/slideLayout1324.xml"/><Relationship Id="rId3" Type="http://schemas.openxmlformats.org/officeDocument/2006/relationships/slideLayout" Target="../slideLayouts/slideLayout1323.xml"/><Relationship Id="rId2" Type="http://schemas.openxmlformats.org/officeDocument/2006/relationships/slideLayout" Target="../slideLayouts/slideLayout1322.xml"/><Relationship Id="rId13" Type="http://schemas.openxmlformats.org/officeDocument/2006/relationships/theme" Target="../theme/theme121.xml"/><Relationship Id="rId12" Type="http://schemas.openxmlformats.org/officeDocument/2006/relationships/image" Target="../media/image1.png"/><Relationship Id="rId11" Type="http://schemas.openxmlformats.org/officeDocument/2006/relationships/slideLayout" Target="../slideLayouts/slideLayout1331.xml"/><Relationship Id="rId10" Type="http://schemas.openxmlformats.org/officeDocument/2006/relationships/slideLayout" Target="../slideLayouts/slideLayout1330.xml"/><Relationship Id="rId1" Type="http://schemas.openxmlformats.org/officeDocument/2006/relationships/slideLayout" Target="../slideLayouts/slideLayout1321.xml"/></Relationships>
</file>

<file path=ppt/slideMasters/_rels/slideMaster122.xml.rels><?xml version="1.0" encoding="UTF-8" standalone="yes"?>
<Relationships xmlns="http://schemas.openxmlformats.org/package/2006/relationships"><Relationship Id="rId9" Type="http://schemas.openxmlformats.org/officeDocument/2006/relationships/slideLayout" Target="../slideLayouts/slideLayout1340.xml"/><Relationship Id="rId8" Type="http://schemas.openxmlformats.org/officeDocument/2006/relationships/slideLayout" Target="../slideLayouts/slideLayout1339.xml"/><Relationship Id="rId7" Type="http://schemas.openxmlformats.org/officeDocument/2006/relationships/slideLayout" Target="../slideLayouts/slideLayout1338.xml"/><Relationship Id="rId6" Type="http://schemas.openxmlformats.org/officeDocument/2006/relationships/slideLayout" Target="../slideLayouts/slideLayout1337.xml"/><Relationship Id="rId5" Type="http://schemas.openxmlformats.org/officeDocument/2006/relationships/slideLayout" Target="../slideLayouts/slideLayout1336.xml"/><Relationship Id="rId4" Type="http://schemas.openxmlformats.org/officeDocument/2006/relationships/slideLayout" Target="../slideLayouts/slideLayout1335.xml"/><Relationship Id="rId3" Type="http://schemas.openxmlformats.org/officeDocument/2006/relationships/slideLayout" Target="../slideLayouts/slideLayout1334.xml"/><Relationship Id="rId2" Type="http://schemas.openxmlformats.org/officeDocument/2006/relationships/slideLayout" Target="../slideLayouts/slideLayout1333.xml"/><Relationship Id="rId13" Type="http://schemas.openxmlformats.org/officeDocument/2006/relationships/theme" Target="../theme/theme122.xml"/><Relationship Id="rId12" Type="http://schemas.openxmlformats.org/officeDocument/2006/relationships/image" Target="../media/image1.png"/><Relationship Id="rId11" Type="http://schemas.openxmlformats.org/officeDocument/2006/relationships/slideLayout" Target="../slideLayouts/slideLayout1342.xml"/><Relationship Id="rId10" Type="http://schemas.openxmlformats.org/officeDocument/2006/relationships/slideLayout" Target="../slideLayouts/slideLayout1341.xml"/><Relationship Id="rId1" Type="http://schemas.openxmlformats.org/officeDocument/2006/relationships/slideLayout" Target="../slideLayouts/slideLayout1332.xml"/></Relationships>
</file>

<file path=ppt/slideMasters/_rels/slideMaster123.xml.rels><?xml version="1.0" encoding="UTF-8" standalone="yes"?>
<Relationships xmlns="http://schemas.openxmlformats.org/package/2006/relationships"><Relationship Id="rId9" Type="http://schemas.openxmlformats.org/officeDocument/2006/relationships/slideLayout" Target="../slideLayouts/slideLayout1351.xml"/><Relationship Id="rId8" Type="http://schemas.openxmlformats.org/officeDocument/2006/relationships/slideLayout" Target="../slideLayouts/slideLayout1350.xml"/><Relationship Id="rId7" Type="http://schemas.openxmlformats.org/officeDocument/2006/relationships/slideLayout" Target="../slideLayouts/slideLayout1349.xml"/><Relationship Id="rId6" Type="http://schemas.openxmlformats.org/officeDocument/2006/relationships/slideLayout" Target="../slideLayouts/slideLayout1348.xml"/><Relationship Id="rId5" Type="http://schemas.openxmlformats.org/officeDocument/2006/relationships/slideLayout" Target="../slideLayouts/slideLayout1347.xml"/><Relationship Id="rId4" Type="http://schemas.openxmlformats.org/officeDocument/2006/relationships/slideLayout" Target="../slideLayouts/slideLayout1346.xml"/><Relationship Id="rId3" Type="http://schemas.openxmlformats.org/officeDocument/2006/relationships/slideLayout" Target="../slideLayouts/slideLayout1345.xml"/><Relationship Id="rId2" Type="http://schemas.openxmlformats.org/officeDocument/2006/relationships/slideLayout" Target="../slideLayouts/slideLayout1344.xml"/><Relationship Id="rId13" Type="http://schemas.openxmlformats.org/officeDocument/2006/relationships/theme" Target="../theme/theme123.xml"/><Relationship Id="rId12" Type="http://schemas.openxmlformats.org/officeDocument/2006/relationships/image" Target="../media/image1.png"/><Relationship Id="rId11" Type="http://schemas.openxmlformats.org/officeDocument/2006/relationships/slideLayout" Target="../slideLayouts/slideLayout1353.xml"/><Relationship Id="rId10" Type="http://schemas.openxmlformats.org/officeDocument/2006/relationships/slideLayout" Target="../slideLayouts/slideLayout1352.xml"/><Relationship Id="rId1" Type="http://schemas.openxmlformats.org/officeDocument/2006/relationships/slideLayout" Target="../slideLayouts/slideLayout1343.xml"/></Relationships>
</file>

<file path=ppt/slideMasters/_rels/slideMaster124.xml.rels><?xml version="1.0" encoding="UTF-8" standalone="yes"?>
<Relationships xmlns="http://schemas.openxmlformats.org/package/2006/relationships"><Relationship Id="rId9" Type="http://schemas.openxmlformats.org/officeDocument/2006/relationships/slideLayout" Target="../slideLayouts/slideLayout1362.xml"/><Relationship Id="rId8" Type="http://schemas.openxmlformats.org/officeDocument/2006/relationships/slideLayout" Target="../slideLayouts/slideLayout1361.xml"/><Relationship Id="rId7" Type="http://schemas.openxmlformats.org/officeDocument/2006/relationships/slideLayout" Target="../slideLayouts/slideLayout1360.xml"/><Relationship Id="rId6" Type="http://schemas.openxmlformats.org/officeDocument/2006/relationships/slideLayout" Target="../slideLayouts/slideLayout1359.xml"/><Relationship Id="rId5" Type="http://schemas.openxmlformats.org/officeDocument/2006/relationships/slideLayout" Target="../slideLayouts/slideLayout1358.xml"/><Relationship Id="rId4" Type="http://schemas.openxmlformats.org/officeDocument/2006/relationships/slideLayout" Target="../slideLayouts/slideLayout1357.xml"/><Relationship Id="rId3" Type="http://schemas.openxmlformats.org/officeDocument/2006/relationships/slideLayout" Target="../slideLayouts/slideLayout1356.xml"/><Relationship Id="rId2" Type="http://schemas.openxmlformats.org/officeDocument/2006/relationships/slideLayout" Target="../slideLayouts/slideLayout1355.xml"/><Relationship Id="rId13" Type="http://schemas.openxmlformats.org/officeDocument/2006/relationships/theme" Target="../theme/theme124.xml"/><Relationship Id="rId12" Type="http://schemas.openxmlformats.org/officeDocument/2006/relationships/image" Target="../media/image1.png"/><Relationship Id="rId11" Type="http://schemas.openxmlformats.org/officeDocument/2006/relationships/slideLayout" Target="../slideLayouts/slideLayout1364.xml"/><Relationship Id="rId10" Type="http://schemas.openxmlformats.org/officeDocument/2006/relationships/slideLayout" Target="../slideLayouts/slideLayout1363.xml"/><Relationship Id="rId1" Type="http://schemas.openxmlformats.org/officeDocument/2006/relationships/slideLayout" Target="../slideLayouts/slideLayout1354.xml"/></Relationships>
</file>

<file path=ppt/slideMasters/_rels/slideMaster125.xml.rels><?xml version="1.0" encoding="UTF-8" standalone="yes"?>
<Relationships xmlns="http://schemas.openxmlformats.org/package/2006/relationships"><Relationship Id="rId9" Type="http://schemas.openxmlformats.org/officeDocument/2006/relationships/slideLayout" Target="../slideLayouts/slideLayout1373.xml"/><Relationship Id="rId8" Type="http://schemas.openxmlformats.org/officeDocument/2006/relationships/slideLayout" Target="../slideLayouts/slideLayout1372.xml"/><Relationship Id="rId7" Type="http://schemas.openxmlformats.org/officeDocument/2006/relationships/slideLayout" Target="../slideLayouts/slideLayout1371.xml"/><Relationship Id="rId6" Type="http://schemas.openxmlformats.org/officeDocument/2006/relationships/slideLayout" Target="../slideLayouts/slideLayout1370.xml"/><Relationship Id="rId5" Type="http://schemas.openxmlformats.org/officeDocument/2006/relationships/slideLayout" Target="../slideLayouts/slideLayout1369.xml"/><Relationship Id="rId4" Type="http://schemas.openxmlformats.org/officeDocument/2006/relationships/slideLayout" Target="../slideLayouts/slideLayout1368.xml"/><Relationship Id="rId3" Type="http://schemas.openxmlformats.org/officeDocument/2006/relationships/slideLayout" Target="../slideLayouts/slideLayout1367.xml"/><Relationship Id="rId2" Type="http://schemas.openxmlformats.org/officeDocument/2006/relationships/slideLayout" Target="../slideLayouts/slideLayout1366.xml"/><Relationship Id="rId13" Type="http://schemas.openxmlformats.org/officeDocument/2006/relationships/theme" Target="../theme/theme125.xml"/><Relationship Id="rId12" Type="http://schemas.openxmlformats.org/officeDocument/2006/relationships/image" Target="../media/image1.png"/><Relationship Id="rId11" Type="http://schemas.openxmlformats.org/officeDocument/2006/relationships/slideLayout" Target="../slideLayouts/slideLayout1375.xml"/><Relationship Id="rId10" Type="http://schemas.openxmlformats.org/officeDocument/2006/relationships/slideLayout" Target="../slideLayouts/slideLayout1374.xml"/><Relationship Id="rId1" Type="http://schemas.openxmlformats.org/officeDocument/2006/relationships/slideLayout" Target="../slideLayouts/slideLayout1365.xml"/></Relationships>
</file>

<file path=ppt/slideMasters/_rels/slideMaster126.xml.rels><?xml version="1.0" encoding="UTF-8" standalone="yes"?>
<Relationships xmlns="http://schemas.openxmlformats.org/package/2006/relationships"><Relationship Id="rId9" Type="http://schemas.openxmlformats.org/officeDocument/2006/relationships/slideLayout" Target="../slideLayouts/slideLayout1384.xml"/><Relationship Id="rId8" Type="http://schemas.openxmlformats.org/officeDocument/2006/relationships/slideLayout" Target="../slideLayouts/slideLayout1383.xml"/><Relationship Id="rId7" Type="http://schemas.openxmlformats.org/officeDocument/2006/relationships/slideLayout" Target="../slideLayouts/slideLayout1382.xml"/><Relationship Id="rId6" Type="http://schemas.openxmlformats.org/officeDocument/2006/relationships/slideLayout" Target="../slideLayouts/slideLayout1381.xml"/><Relationship Id="rId5" Type="http://schemas.openxmlformats.org/officeDocument/2006/relationships/slideLayout" Target="../slideLayouts/slideLayout1380.xml"/><Relationship Id="rId4" Type="http://schemas.openxmlformats.org/officeDocument/2006/relationships/slideLayout" Target="../slideLayouts/slideLayout1379.xml"/><Relationship Id="rId3" Type="http://schemas.openxmlformats.org/officeDocument/2006/relationships/slideLayout" Target="../slideLayouts/slideLayout1378.xml"/><Relationship Id="rId2" Type="http://schemas.openxmlformats.org/officeDocument/2006/relationships/slideLayout" Target="../slideLayouts/slideLayout1377.xml"/><Relationship Id="rId13" Type="http://schemas.openxmlformats.org/officeDocument/2006/relationships/theme" Target="../theme/theme126.xml"/><Relationship Id="rId12" Type="http://schemas.openxmlformats.org/officeDocument/2006/relationships/image" Target="../media/image1.png"/><Relationship Id="rId11" Type="http://schemas.openxmlformats.org/officeDocument/2006/relationships/slideLayout" Target="../slideLayouts/slideLayout1386.xml"/><Relationship Id="rId10" Type="http://schemas.openxmlformats.org/officeDocument/2006/relationships/slideLayout" Target="../slideLayouts/slideLayout1385.xml"/><Relationship Id="rId1" Type="http://schemas.openxmlformats.org/officeDocument/2006/relationships/slideLayout" Target="../slideLayouts/slideLayout1376.xml"/></Relationships>
</file>

<file path=ppt/slideMasters/_rels/slideMaster127.xml.rels><?xml version="1.0" encoding="UTF-8" standalone="yes"?>
<Relationships xmlns="http://schemas.openxmlformats.org/package/2006/relationships"><Relationship Id="rId9" Type="http://schemas.openxmlformats.org/officeDocument/2006/relationships/slideLayout" Target="../slideLayouts/slideLayout1395.xml"/><Relationship Id="rId8" Type="http://schemas.openxmlformats.org/officeDocument/2006/relationships/slideLayout" Target="../slideLayouts/slideLayout1394.xml"/><Relationship Id="rId7" Type="http://schemas.openxmlformats.org/officeDocument/2006/relationships/slideLayout" Target="../slideLayouts/slideLayout1393.xml"/><Relationship Id="rId6" Type="http://schemas.openxmlformats.org/officeDocument/2006/relationships/slideLayout" Target="../slideLayouts/slideLayout1392.xml"/><Relationship Id="rId5" Type="http://schemas.openxmlformats.org/officeDocument/2006/relationships/slideLayout" Target="../slideLayouts/slideLayout1391.xml"/><Relationship Id="rId4" Type="http://schemas.openxmlformats.org/officeDocument/2006/relationships/slideLayout" Target="../slideLayouts/slideLayout1390.xml"/><Relationship Id="rId3" Type="http://schemas.openxmlformats.org/officeDocument/2006/relationships/slideLayout" Target="../slideLayouts/slideLayout1389.xml"/><Relationship Id="rId2" Type="http://schemas.openxmlformats.org/officeDocument/2006/relationships/slideLayout" Target="../slideLayouts/slideLayout1388.xml"/><Relationship Id="rId13" Type="http://schemas.openxmlformats.org/officeDocument/2006/relationships/theme" Target="../theme/theme127.xml"/><Relationship Id="rId12" Type="http://schemas.openxmlformats.org/officeDocument/2006/relationships/image" Target="../media/image1.png"/><Relationship Id="rId11" Type="http://schemas.openxmlformats.org/officeDocument/2006/relationships/slideLayout" Target="../slideLayouts/slideLayout1397.xml"/><Relationship Id="rId10" Type="http://schemas.openxmlformats.org/officeDocument/2006/relationships/slideLayout" Target="../slideLayouts/slideLayout1396.xml"/><Relationship Id="rId1" Type="http://schemas.openxmlformats.org/officeDocument/2006/relationships/slideLayout" Target="../slideLayouts/slideLayout1387.xml"/></Relationships>
</file>

<file path=ppt/slideMasters/_rels/slideMaster128.xml.rels><?xml version="1.0" encoding="UTF-8" standalone="yes"?>
<Relationships xmlns="http://schemas.openxmlformats.org/package/2006/relationships"><Relationship Id="rId9" Type="http://schemas.openxmlformats.org/officeDocument/2006/relationships/slideLayout" Target="../slideLayouts/slideLayout1406.xml"/><Relationship Id="rId8" Type="http://schemas.openxmlformats.org/officeDocument/2006/relationships/slideLayout" Target="../slideLayouts/slideLayout1405.xml"/><Relationship Id="rId7" Type="http://schemas.openxmlformats.org/officeDocument/2006/relationships/slideLayout" Target="../slideLayouts/slideLayout1404.xml"/><Relationship Id="rId6" Type="http://schemas.openxmlformats.org/officeDocument/2006/relationships/slideLayout" Target="../slideLayouts/slideLayout1403.xml"/><Relationship Id="rId5" Type="http://schemas.openxmlformats.org/officeDocument/2006/relationships/slideLayout" Target="../slideLayouts/slideLayout1402.xml"/><Relationship Id="rId4" Type="http://schemas.openxmlformats.org/officeDocument/2006/relationships/slideLayout" Target="../slideLayouts/slideLayout1401.xml"/><Relationship Id="rId3" Type="http://schemas.openxmlformats.org/officeDocument/2006/relationships/slideLayout" Target="../slideLayouts/slideLayout1400.xml"/><Relationship Id="rId2" Type="http://schemas.openxmlformats.org/officeDocument/2006/relationships/slideLayout" Target="../slideLayouts/slideLayout1399.xml"/><Relationship Id="rId13" Type="http://schemas.openxmlformats.org/officeDocument/2006/relationships/theme" Target="../theme/theme128.xml"/><Relationship Id="rId12" Type="http://schemas.openxmlformats.org/officeDocument/2006/relationships/image" Target="../media/image1.png"/><Relationship Id="rId11" Type="http://schemas.openxmlformats.org/officeDocument/2006/relationships/slideLayout" Target="../slideLayouts/slideLayout1408.xml"/><Relationship Id="rId10" Type="http://schemas.openxmlformats.org/officeDocument/2006/relationships/slideLayout" Target="../slideLayouts/slideLayout1407.xml"/><Relationship Id="rId1" Type="http://schemas.openxmlformats.org/officeDocument/2006/relationships/slideLayout" Target="../slideLayouts/slideLayout1398.xml"/></Relationships>
</file>

<file path=ppt/slideMasters/_rels/slideMaster129.xml.rels><?xml version="1.0" encoding="UTF-8" standalone="yes"?>
<Relationships xmlns="http://schemas.openxmlformats.org/package/2006/relationships"><Relationship Id="rId9" Type="http://schemas.openxmlformats.org/officeDocument/2006/relationships/slideLayout" Target="../slideLayouts/slideLayout1417.xml"/><Relationship Id="rId8" Type="http://schemas.openxmlformats.org/officeDocument/2006/relationships/slideLayout" Target="../slideLayouts/slideLayout1416.xml"/><Relationship Id="rId7" Type="http://schemas.openxmlformats.org/officeDocument/2006/relationships/slideLayout" Target="../slideLayouts/slideLayout1415.xml"/><Relationship Id="rId6" Type="http://schemas.openxmlformats.org/officeDocument/2006/relationships/slideLayout" Target="../slideLayouts/slideLayout1414.xml"/><Relationship Id="rId5" Type="http://schemas.openxmlformats.org/officeDocument/2006/relationships/slideLayout" Target="../slideLayouts/slideLayout1413.xml"/><Relationship Id="rId4" Type="http://schemas.openxmlformats.org/officeDocument/2006/relationships/slideLayout" Target="../slideLayouts/slideLayout1412.xml"/><Relationship Id="rId3" Type="http://schemas.openxmlformats.org/officeDocument/2006/relationships/slideLayout" Target="../slideLayouts/slideLayout1411.xml"/><Relationship Id="rId2" Type="http://schemas.openxmlformats.org/officeDocument/2006/relationships/slideLayout" Target="../slideLayouts/slideLayout1410.xml"/><Relationship Id="rId13" Type="http://schemas.openxmlformats.org/officeDocument/2006/relationships/theme" Target="../theme/theme129.xml"/><Relationship Id="rId12" Type="http://schemas.openxmlformats.org/officeDocument/2006/relationships/image" Target="../media/image1.png"/><Relationship Id="rId11" Type="http://schemas.openxmlformats.org/officeDocument/2006/relationships/slideLayout" Target="../slideLayouts/slideLayout1419.xml"/><Relationship Id="rId10" Type="http://schemas.openxmlformats.org/officeDocument/2006/relationships/slideLayout" Target="../slideLayouts/slideLayout1418.xml"/><Relationship Id="rId1" Type="http://schemas.openxmlformats.org/officeDocument/2006/relationships/slideLayout" Target="../slideLayouts/slideLayout1409.xml"/></Relationships>
</file>

<file path=ppt/slideMasters/_rels/slideMaster13.xml.rels><?xml version="1.0" encoding="UTF-8" standalone="yes"?>
<Relationships xmlns="http://schemas.openxmlformats.org/package/2006/relationships"><Relationship Id="rId9" Type="http://schemas.openxmlformats.org/officeDocument/2006/relationships/slideLayout" Target="../slideLayouts/slideLayout141.xml"/><Relationship Id="rId8" Type="http://schemas.openxmlformats.org/officeDocument/2006/relationships/slideLayout" Target="../slideLayouts/slideLayout140.xml"/><Relationship Id="rId7" Type="http://schemas.openxmlformats.org/officeDocument/2006/relationships/slideLayout" Target="../slideLayouts/slideLayout139.xml"/><Relationship Id="rId6" Type="http://schemas.openxmlformats.org/officeDocument/2006/relationships/slideLayout" Target="../slideLayouts/slideLayout138.xml"/><Relationship Id="rId5" Type="http://schemas.openxmlformats.org/officeDocument/2006/relationships/slideLayout" Target="../slideLayouts/slideLayout137.xml"/><Relationship Id="rId4" Type="http://schemas.openxmlformats.org/officeDocument/2006/relationships/slideLayout" Target="../slideLayouts/slideLayout136.xml"/><Relationship Id="rId3" Type="http://schemas.openxmlformats.org/officeDocument/2006/relationships/slideLayout" Target="../slideLayouts/slideLayout135.xml"/><Relationship Id="rId2" Type="http://schemas.openxmlformats.org/officeDocument/2006/relationships/slideLayout" Target="../slideLayouts/slideLayout134.xml"/><Relationship Id="rId13" Type="http://schemas.openxmlformats.org/officeDocument/2006/relationships/theme" Target="../theme/theme13.xml"/><Relationship Id="rId12" Type="http://schemas.openxmlformats.org/officeDocument/2006/relationships/image" Target="../media/image1.png"/><Relationship Id="rId11" Type="http://schemas.openxmlformats.org/officeDocument/2006/relationships/slideLayout" Target="../slideLayouts/slideLayout143.xml"/><Relationship Id="rId10" Type="http://schemas.openxmlformats.org/officeDocument/2006/relationships/slideLayout" Target="../slideLayouts/slideLayout142.xml"/><Relationship Id="rId1" Type="http://schemas.openxmlformats.org/officeDocument/2006/relationships/slideLayout" Target="../slideLayouts/slideLayout133.xml"/></Relationships>
</file>

<file path=ppt/slideMasters/_rels/slideMaster130.xml.rels><?xml version="1.0" encoding="UTF-8" standalone="yes"?>
<Relationships xmlns="http://schemas.openxmlformats.org/package/2006/relationships"><Relationship Id="rId9" Type="http://schemas.openxmlformats.org/officeDocument/2006/relationships/slideLayout" Target="../slideLayouts/slideLayout1428.xml"/><Relationship Id="rId8" Type="http://schemas.openxmlformats.org/officeDocument/2006/relationships/slideLayout" Target="../slideLayouts/slideLayout1427.xml"/><Relationship Id="rId7" Type="http://schemas.openxmlformats.org/officeDocument/2006/relationships/slideLayout" Target="../slideLayouts/slideLayout1426.xml"/><Relationship Id="rId6" Type="http://schemas.openxmlformats.org/officeDocument/2006/relationships/slideLayout" Target="../slideLayouts/slideLayout1425.xml"/><Relationship Id="rId5" Type="http://schemas.openxmlformats.org/officeDocument/2006/relationships/slideLayout" Target="../slideLayouts/slideLayout1424.xml"/><Relationship Id="rId4" Type="http://schemas.openxmlformats.org/officeDocument/2006/relationships/slideLayout" Target="../slideLayouts/slideLayout1423.xml"/><Relationship Id="rId3" Type="http://schemas.openxmlformats.org/officeDocument/2006/relationships/slideLayout" Target="../slideLayouts/slideLayout1422.xml"/><Relationship Id="rId2" Type="http://schemas.openxmlformats.org/officeDocument/2006/relationships/slideLayout" Target="../slideLayouts/slideLayout1421.xml"/><Relationship Id="rId13" Type="http://schemas.openxmlformats.org/officeDocument/2006/relationships/theme" Target="../theme/theme130.xml"/><Relationship Id="rId12" Type="http://schemas.openxmlformats.org/officeDocument/2006/relationships/image" Target="../media/image1.png"/><Relationship Id="rId11" Type="http://schemas.openxmlformats.org/officeDocument/2006/relationships/slideLayout" Target="../slideLayouts/slideLayout1430.xml"/><Relationship Id="rId10" Type="http://schemas.openxmlformats.org/officeDocument/2006/relationships/slideLayout" Target="../slideLayouts/slideLayout1429.xml"/><Relationship Id="rId1" Type="http://schemas.openxmlformats.org/officeDocument/2006/relationships/slideLayout" Target="../slideLayouts/slideLayout1420.xml"/></Relationships>
</file>

<file path=ppt/slideMasters/_rels/slideMaster131.xml.rels><?xml version="1.0" encoding="UTF-8" standalone="yes"?>
<Relationships xmlns="http://schemas.openxmlformats.org/package/2006/relationships"><Relationship Id="rId9" Type="http://schemas.openxmlformats.org/officeDocument/2006/relationships/slideLayout" Target="../slideLayouts/slideLayout1439.xml"/><Relationship Id="rId8" Type="http://schemas.openxmlformats.org/officeDocument/2006/relationships/slideLayout" Target="../slideLayouts/slideLayout1438.xml"/><Relationship Id="rId7" Type="http://schemas.openxmlformats.org/officeDocument/2006/relationships/slideLayout" Target="../slideLayouts/slideLayout1437.xml"/><Relationship Id="rId6" Type="http://schemas.openxmlformats.org/officeDocument/2006/relationships/slideLayout" Target="../slideLayouts/slideLayout1436.xml"/><Relationship Id="rId5" Type="http://schemas.openxmlformats.org/officeDocument/2006/relationships/slideLayout" Target="../slideLayouts/slideLayout1435.xml"/><Relationship Id="rId4" Type="http://schemas.openxmlformats.org/officeDocument/2006/relationships/slideLayout" Target="../slideLayouts/slideLayout1434.xml"/><Relationship Id="rId3" Type="http://schemas.openxmlformats.org/officeDocument/2006/relationships/slideLayout" Target="../slideLayouts/slideLayout1433.xml"/><Relationship Id="rId2" Type="http://schemas.openxmlformats.org/officeDocument/2006/relationships/slideLayout" Target="../slideLayouts/slideLayout1432.xml"/><Relationship Id="rId13" Type="http://schemas.openxmlformats.org/officeDocument/2006/relationships/theme" Target="../theme/theme131.xml"/><Relationship Id="rId12" Type="http://schemas.openxmlformats.org/officeDocument/2006/relationships/image" Target="../media/image1.png"/><Relationship Id="rId11" Type="http://schemas.openxmlformats.org/officeDocument/2006/relationships/slideLayout" Target="../slideLayouts/slideLayout1441.xml"/><Relationship Id="rId10" Type="http://schemas.openxmlformats.org/officeDocument/2006/relationships/slideLayout" Target="../slideLayouts/slideLayout1440.xml"/><Relationship Id="rId1" Type="http://schemas.openxmlformats.org/officeDocument/2006/relationships/slideLayout" Target="../slideLayouts/slideLayout1431.xml"/></Relationships>
</file>

<file path=ppt/slideMasters/_rels/slideMaster132.xml.rels><?xml version="1.0" encoding="UTF-8" standalone="yes"?>
<Relationships xmlns="http://schemas.openxmlformats.org/package/2006/relationships"><Relationship Id="rId9" Type="http://schemas.openxmlformats.org/officeDocument/2006/relationships/slideLayout" Target="../slideLayouts/slideLayout1450.xml"/><Relationship Id="rId8" Type="http://schemas.openxmlformats.org/officeDocument/2006/relationships/slideLayout" Target="../slideLayouts/slideLayout1449.xml"/><Relationship Id="rId7" Type="http://schemas.openxmlformats.org/officeDocument/2006/relationships/slideLayout" Target="../slideLayouts/slideLayout1448.xml"/><Relationship Id="rId6" Type="http://schemas.openxmlformats.org/officeDocument/2006/relationships/slideLayout" Target="../slideLayouts/slideLayout1447.xml"/><Relationship Id="rId5" Type="http://schemas.openxmlformats.org/officeDocument/2006/relationships/slideLayout" Target="../slideLayouts/slideLayout1446.xml"/><Relationship Id="rId4" Type="http://schemas.openxmlformats.org/officeDocument/2006/relationships/slideLayout" Target="../slideLayouts/slideLayout1445.xml"/><Relationship Id="rId3" Type="http://schemas.openxmlformats.org/officeDocument/2006/relationships/slideLayout" Target="../slideLayouts/slideLayout1444.xml"/><Relationship Id="rId2" Type="http://schemas.openxmlformats.org/officeDocument/2006/relationships/slideLayout" Target="../slideLayouts/slideLayout1443.xml"/><Relationship Id="rId13" Type="http://schemas.openxmlformats.org/officeDocument/2006/relationships/theme" Target="../theme/theme132.xml"/><Relationship Id="rId12" Type="http://schemas.openxmlformats.org/officeDocument/2006/relationships/image" Target="../media/image1.png"/><Relationship Id="rId11" Type="http://schemas.openxmlformats.org/officeDocument/2006/relationships/slideLayout" Target="../slideLayouts/slideLayout1452.xml"/><Relationship Id="rId10" Type="http://schemas.openxmlformats.org/officeDocument/2006/relationships/slideLayout" Target="../slideLayouts/slideLayout1451.xml"/><Relationship Id="rId1" Type="http://schemas.openxmlformats.org/officeDocument/2006/relationships/slideLayout" Target="../slideLayouts/slideLayout1442.xml"/></Relationships>
</file>

<file path=ppt/slideMasters/_rels/slideMaster133.xml.rels><?xml version="1.0" encoding="UTF-8" standalone="yes"?>
<Relationships xmlns="http://schemas.openxmlformats.org/package/2006/relationships"><Relationship Id="rId9" Type="http://schemas.openxmlformats.org/officeDocument/2006/relationships/slideLayout" Target="../slideLayouts/slideLayout1461.xml"/><Relationship Id="rId8" Type="http://schemas.openxmlformats.org/officeDocument/2006/relationships/slideLayout" Target="../slideLayouts/slideLayout1460.xml"/><Relationship Id="rId7" Type="http://schemas.openxmlformats.org/officeDocument/2006/relationships/slideLayout" Target="../slideLayouts/slideLayout1459.xml"/><Relationship Id="rId6" Type="http://schemas.openxmlformats.org/officeDocument/2006/relationships/slideLayout" Target="../slideLayouts/slideLayout1458.xml"/><Relationship Id="rId5" Type="http://schemas.openxmlformats.org/officeDocument/2006/relationships/slideLayout" Target="../slideLayouts/slideLayout1457.xml"/><Relationship Id="rId4" Type="http://schemas.openxmlformats.org/officeDocument/2006/relationships/slideLayout" Target="../slideLayouts/slideLayout1456.xml"/><Relationship Id="rId3" Type="http://schemas.openxmlformats.org/officeDocument/2006/relationships/slideLayout" Target="../slideLayouts/slideLayout1455.xml"/><Relationship Id="rId2" Type="http://schemas.openxmlformats.org/officeDocument/2006/relationships/slideLayout" Target="../slideLayouts/slideLayout1454.xml"/><Relationship Id="rId13" Type="http://schemas.openxmlformats.org/officeDocument/2006/relationships/theme" Target="../theme/theme133.xml"/><Relationship Id="rId12" Type="http://schemas.openxmlformats.org/officeDocument/2006/relationships/image" Target="../media/image1.png"/><Relationship Id="rId11" Type="http://schemas.openxmlformats.org/officeDocument/2006/relationships/slideLayout" Target="../slideLayouts/slideLayout1463.xml"/><Relationship Id="rId10" Type="http://schemas.openxmlformats.org/officeDocument/2006/relationships/slideLayout" Target="../slideLayouts/slideLayout1462.xml"/><Relationship Id="rId1" Type="http://schemas.openxmlformats.org/officeDocument/2006/relationships/slideLayout" Target="../slideLayouts/slideLayout1453.xml"/></Relationships>
</file>

<file path=ppt/slideMasters/_rels/slideMaster134.xml.rels><?xml version="1.0" encoding="UTF-8" standalone="yes"?>
<Relationships xmlns="http://schemas.openxmlformats.org/package/2006/relationships"><Relationship Id="rId9" Type="http://schemas.openxmlformats.org/officeDocument/2006/relationships/slideLayout" Target="../slideLayouts/slideLayout1472.xml"/><Relationship Id="rId8" Type="http://schemas.openxmlformats.org/officeDocument/2006/relationships/slideLayout" Target="../slideLayouts/slideLayout1471.xml"/><Relationship Id="rId7" Type="http://schemas.openxmlformats.org/officeDocument/2006/relationships/slideLayout" Target="../slideLayouts/slideLayout1470.xml"/><Relationship Id="rId6" Type="http://schemas.openxmlformats.org/officeDocument/2006/relationships/slideLayout" Target="../slideLayouts/slideLayout1469.xml"/><Relationship Id="rId5" Type="http://schemas.openxmlformats.org/officeDocument/2006/relationships/slideLayout" Target="../slideLayouts/slideLayout1468.xml"/><Relationship Id="rId4" Type="http://schemas.openxmlformats.org/officeDocument/2006/relationships/slideLayout" Target="../slideLayouts/slideLayout1467.xml"/><Relationship Id="rId3" Type="http://schemas.openxmlformats.org/officeDocument/2006/relationships/slideLayout" Target="../slideLayouts/slideLayout1466.xml"/><Relationship Id="rId2" Type="http://schemas.openxmlformats.org/officeDocument/2006/relationships/slideLayout" Target="../slideLayouts/slideLayout1465.xml"/><Relationship Id="rId13" Type="http://schemas.openxmlformats.org/officeDocument/2006/relationships/theme" Target="../theme/theme134.xml"/><Relationship Id="rId12" Type="http://schemas.openxmlformats.org/officeDocument/2006/relationships/image" Target="../media/image1.png"/><Relationship Id="rId11" Type="http://schemas.openxmlformats.org/officeDocument/2006/relationships/slideLayout" Target="../slideLayouts/slideLayout1474.xml"/><Relationship Id="rId10" Type="http://schemas.openxmlformats.org/officeDocument/2006/relationships/slideLayout" Target="../slideLayouts/slideLayout1473.xml"/><Relationship Id="rId1" Type="http://schemas.openxmlformats.org/officeDocument/2006/relationships/slideLayout" Target="../slideLayouts/slideLayout1464.xml"/></Relationships>
</file>

<file path=ppt/slideMasters/_rels/slideMaster135.xml.rels><?xml version="1.0" encoding="UTF-8" standalone="yes"?>
<Relationships xmlns="http://schemas.openxmlformats.org/package/2006/relationships"><Relationship Id="rId9" Type="http://schemas.openxmlformats.org/officeDocument/2006/relationships/slideLayout" Target="../slideLayouts/slideLayout1483.xml"/><Relationship Id="rId8" Type="http://schemas.openxmlformats.org/officeDocument/2006/relationships/slideLayout" Target="../slideLayouts/slideLayout1482.xml"/><Relationship Id="rId7" Type="http://schemas.openxmlformats.org/officeDocument/2006/relationships/slideLayout" Target="../slideLayouts/slideLayout1481.xml"/><Relationship Id="rId6" Type="http://schemas.openxmlformats.org/officeDocument/2006/relationships/slideLayout" Target="../slideLayouts/slideLayout1480.xml"/><Relationship Id="rId5" Type="http://schemas.openxmlformats.org/officeDocument/2006/relationships/slideLayout" Target="../slideLayouts/slideLayout1479.xml"/><Relationship Id="rId4" Type="http://schemas.openxmlformats.org/officeDocument/2006/relationships/slideLayout" Target="../slideLayouts/slideLayout1478.xml"/><Relationship Id="rId3" Type="http://schemas.openxmlformats.org/officeDocument/2006/relationships/slideLayout" Target="../slideLayouts/slideLayout1477.xml"/><Relationship Id="rId2" Type="http://schemas.openxmlformats.org/officeDocument/2006/relationships/slideLayout" Target="../slideLayouts/slideLayout1476.xml"/><Relationship Id="rId13" Type="http://schemas.openxmlformats.org/officeDocument/2006/relationships/theme" Target="../theme/theme135.xml"/><Relationship Id="rId12" Type="http://schemas.openxmlformats.org/officeDocument/2006/relationships/image" Target="../media/image1.png"/><Relationship Id="rId11" Type="http://schemas.openxmlformats.org/officeDocument/2006/relationships/slideLayout" Target="../slideLayouts/slideLayout1485.xml"/><Relationship Id="rId10" Type="http://schemas.openxmlformats.org/officeDocument/2006/relationships/slideLayout" Target="../slideLayouts/slideLayout1484.xml"/><Relationship Id="rId1" Type="http://schemas.openxmlformats.org/officeDocument/2006/relationships/slideLayout" Target="../slideLayouts/slideLayout1475.xml"/></Relationships>
</file>

<file path=ppt/slideMasters/_rels/slideMaster136.xml.rels><?xml version="1.0" encoding="UTF-8" standalone="yes"?>
<Relationships xmlns="http://schemas.openxmlformats.org/package/2006/relationships"><Relationship Id="rId9" Type="http://schemas.openxmlformats.org/officeDocument/2006/relationships/slideLayout" Target="../slideLayouts/slideLayout1494.xml"/><Relationship Id="rId8" Type="http://schemas.openxmlformats.org/officeDocument/2006/relationships/slideLayout" Target="../slideLayouts/slideLayout1493.xml"/><Relationship Id="rId7" Type="http://schemas.openxmlformats.org/officeDocument/2006/relationships/slideLayout" Target="../slideLayouts/slideLayout1492.xml"/><Relationship Id="rId6" Type="http://schemas.openxmlformats.org/officeDocument/2006/relationships/slideLayout" Target="../slideLayouts/slideLayout1491.xml"/><Relationship Id="rId5" Type="http://schemas.openxmlformats.org/officeDocument/2006/relationships/slideLayout" Target="../slideLayouts/slideLayout1490.xml"/><Relationship Id="rId4" Type="http://schemas.openxmlformats.org/officeDocument/2006/relationships/slideLayout" Target="../slideLayouts/slideLayout1489.xml"/><Relationship Id="rId3" Type="http://schemas.openxmlformats.org/officeDocument/2006/relationships/slideLayout" Target="../slideLayouts/slideLayout1488.xml"/><Relationship Id="rId2" Type="http://schemas.openxmlformats.org/officeDocument/2006/relationships/slideLayout" Target="../slideLayouts/slideLayout1487.xml"/><Relationship Id="rId13" Type="http://schemas.openxmlformats.org/officeDocument/2006/relationships/theme" Target="../theme/theme136.xml"/><Relationship Id="rId12" Type="http://schemas.openxmlformats.org/officeDocument/2006/relationships/image" Target="../media/image1.png"/><Relationship Id="rId11" Type="http://schemas.openxmlformats.org/officeDocument/2006/relationships/slideLayout" Target="../slideLayouts/slideLayout1496.xml"/><Relationship Id="rId10" Type="http://schemas.openxmlformats.org/officeDocument/2006/relationships/slideLayout" Target="../slideLayouts/slideLayout1495.xml"/><Relationship Id="rId1" Type="http://schemas.openxmlformats.org/officeDocument/2006/relationships/slideLayout" Target="../slideLayouts/slideLayout1486.xml"/></Relationships>
</file>

<file path=ppt/slideMasters/_rels/slideMaster137.xml.rels><?xml version="1.0" encoding="UTF-8" standalone="yes"?>
<Relationships xmlns="http://schemas.openxmlformats.org/package/2006/relationships"><Relationship Id="rId9" Type="http://schemas.openxmlformats.org/officeDocument/2006/relationships/slideLayout" Target="../slideLayouts/slideLayout1505.xml"/><Relationship Id="rId8" Type="http://schemas.openxmlformats.org/officeDocument/2006/relationships/slideLayout" Target="../slideLayouts/slideLayout1504.xml"/><Relationship Id="rId7" Type="http://schemas.openxmlformats.org/officeDocument/2006/relationships/slideLayout" Target="../slideLayouts/slideLayout1503.xml"/><Relationship Id="rId6" Type="http://schemas.openxmlformats.org/officeDocument/2006/relationships/slideLayout" Target="../slideLayouts/slideLayout1502.xml"/><Relationship Id="rId5" Type="http://schemas.openxmlformats.org/officeDocument/2006/relationships/slideLayout" Target="../slideLayouts/slideLayout1501.xml"/><Relationship Id="rId4" Type="http://schemas.openxmlformats.org/officeDocument/2006/relationships/slideLayout" Target="../slideLayouts/slideLayout1500.xml"/><Relationship Id="rId3" Type="http://schemas.openxmlformats.org/officeDocument/2006/relationships/slideLayout" Target="../slideLayouts/slideLayout1499.xml"/><Relationship Id="rId2" Type="http://schemas.openxmlformats.org/officeDocument/2006/relationships/slideLayout" Target="../slideLayouts/slideLayout1498.xml"/><Relationship Id="rId13" Type="http://schemas.openxmlformats.org/officeDocument/2006/relationships/theme" Target="../theme/theme137.xml"/><Relationship Id="rId12" Type="http://schemas.openxmlformats.org/officeDocument/2006/relationships/image" Target="../media/image1.png"/><Relationship Id="rId11" Type="http://schemas.openxmlformats.org/officeDocument/2006/relationships/slideLayout" Target="../slideLayouts/slideLayout1507.xml"/><Relationship Id="rId10" Type="http://schemas.openxmlformats.org/officeDocument/2006/relationships/slideLayout" Target="../slideLayouts/slideLayout1506.xml"/><Relationship Id="rId1" Type="http://schemas.openxmlformats.org/officeDocument/2006/relationships/slideLayout" Target="../slideLayouts/slideLayout1497.xml"/></Relationships>
</file>

<file path=ppt/slideMasters/_rels/slideMaster138.xml.rels><?xml version="1.0" encoding="UTF-8" standalone="yes"?>
<Relationships xmlns="http://schemas.openxmlformats.org/package/2006/relationships"><Relationship Id="rId9" Type="http://schemas.openxmlformats.org/officeDocument/2006/relationships/slideLayout" Target="../slideLayouts/slideLayout1516.xml"/><Relationship Id="rId8" Type="http://schemas.openxmlformats.org/officeDocument/2006/relationships/slideLayout" Target="../slideLayouts/slideLayout1515.xml"/><Relationship Id="rId7" Type="http://schemas.openxmlformats.org/officeDocument/2006/relationships/slideLayout" Target="../slideLayouts/slideLayout1514.xml"/><Relationship Id="rId6" Type="http://schemas.openxmlformats.org/officeDocument/2006/relationships/slideLayout" Target="../slideLayouts/slideLayout1513.xml"/><Relationship Id="rId5" Type="http://schemas.openxmlformats.org/officeDocument/2006/relationships/slideLayout" Target="../slideLayouts/slideLayout1512.xml"/><Relationship Id="rId4" Type="http://schemas.openxmlformats.org/officeDocument/2006/relationships/slideLayout" Target="../slideLayouts/slideLayout1511.xml"/><Relationship Id="rId3" Type="http://schemas.openxmlformats.org/officeDocument/2006/relationships/slideLayout" Target="../slideLayouts/slideLayout1510.xml"/><Relationship Id="rId2" Type="http://schemas.openxmlformats.org/officeDocument/2006/relationships/slideLayout" Target="../slideLayouts/slideLayout1509.xml"/><Relationship Id="rId13" Type="http://schemas.openxmlformats.org/officeDocument/2006/relationships/theme" Target="../theme/theme138.xml"/><Relationship Id="rId12" Type="http://schemas.openxmlformats.org/officeDocument/2006/relationships/image" Target="../media/image1.png"/><Relationship Id="rId11" Type="http://schemas.openxmlformats.org/officeDocument/2006/relationships/slideLayout" Target="../slideLayouts/slideLayout1518.xml"/><Relationship Id="rId10" Type="http://schemas.openxmlformats.org/officeDocument/2006/relationships/slideLayout" Target="../slideLayouts/slideLayout1517.xml"/><Relationship Id="rId1" Type="http://schemas.openxmlformats.org/officeDocument/2006/relationships/slideLayout" Target="../slideLayouts/slideLayout1508.xml"/></Relationships>
</file>

<file path=ppt/slideMasters/_rels/slideMaster139.xml.rels><?xml version="1.0" encoding="UTF-8" standalone="yes"?>
<Relationships xmlns="http://schemas.openxmlformats.org/package/2006/relationships"><Relationship Id="rId9" Type="http://schemas.openxmlformats.org/officeDocument/2006/relationships/slideLayout" Target="../slideLayouts/slideLayout1527.xml"/><Relationship Id="rId8" Type="http://schemas.openxmlformats.org/officeDocument/2006/relationships/slideLayout" Target="../slideLayouts/slideLayout1526.xml"/><Relationship Id="rId7" Type="http://schemas.openxmlformats.org/officeDocument/2006/relationships/slideLayout" Target="../slideLayouts/slideLayout1525.xml"/><Relationship Id="rId6" Type="http://schemas.openxmlformats.org/officeDocument/2006/relationships/slideLayout" Target="../slideLayouts/slideLayout1524.xml"/><Relationship Id="rId5" Type="http://schemas.openxmlformats.org/officeDocument/2006/relationships/slideLayout" Target="../slideLayouts/slideLayout1523.xml"/><Relationship Id="rId4" Type="http://schemas.openxmlformats.org/officeDocument/2006/relationships/slideLayout" Target="../slideLayouts/slideLayout1522.xml"/><Relationship Id="rId3" Type="http://schemas.openxmlformats.org/officeDocument/2006/relationships/slideLayout" Target="../slideLayouts/slideLayout1521.xml"/><Relationship Id="rId2" Type="http://schemas.openxmlformats.org/officeDocument/2006/relationships/slideLayout" Target="../slideLayouts/slideLayout1520.xml"/><Relationship Id="rId13" Type="http://schemas.openxmlformats.org/officeDocument/2006/relationships/theme" Target="../theme/theme139.xml"/><Relationship Id="rId12" Type="http://schemas.openxmlformats.org/officeDocument/2006/relationships/image" Target="../media/image1.png"/><Relationship Id="rId11" Type="http://schemas.openxmlformats.org/officeDocument/2006/relationships/slideLayout" Target="../slideLayouts/slideLayout1529.xml"/><Relationship Id="rId10" Type="http://schemas.openxmlformats.org/officeDocument/2006/relationships/slideLayout" Target="../slideLayouts/slideLayout1528.xml"/><Relationship Id="rId1" Type="http://schemas.openxmlformats.org/officeDocument/2006/relationships/slideLayout" Target="../slideLayouts/slideLayout1519.xml"/></Relationships>
</file>

<file path=ppt/slideMasters/_rels/slideMaster14.xml.rels><?xml version="1.0" encoding="UTF-8" standalone="yes"?>
<Relationships xmlns="http://schemas.openxmlformats.org/package/2006/relationships"><Relationship Id="rId9" Type="http://schemas.openxmlformats.org/officeDocument/2006/relationships/slideLayout" Target="../slideLayouts/slideLayout152.xml"/><Relationship Id="rId8" Type="http://schemas.openxmlformats.org/officeDocument/2006/relationships/slideLayout" Target="../slideLayouts/slideLayout151.xml"/><Relationship Id="rId7" Type="http://schemas.openxmlformats.org/officeDocument/2006/relationships/slideLayout" Target="../slideLayouts/slideLayout150.xml"/><Relationship Id="rId6" Type="http://schemas.openxmlformats.org/officeDocument/2006/relationships/slideLayout" Target="../slideLayouts/slideLayout149.xml"/><Relationship Id="rId5" Type="http://schemas.openxmlformats.org/officeDocument/2006/relationships/slideLayout" Target="../slideLayouts/slideLayout148.xml"/><Relationship Id="rId4" Type="http://schemas.openxmlformats.org/officeDocument/2006/relationships/slideLayout" Target="../slideLayouts/slideLayout147.xml"/><Relationship Id="rId3" Type="http://schemas.openxmlformats.org/officeDocument/2006/relationships/slideLayout" Target="../slideLayouts/slideLayout146.xml"/><Relationship Id="rId2" Type="http://schemas.openxmlformats.org/officeDocument/2006/relationships/slideLayout" Target="../slideLayouts/slideLayout145.xml"/><Relationship Id="rId13" Type="http://schemas.openxmlformats.org/officeDocument/2006/relationships/theme" Target="../theme/theme14.xml"/><Relationship Id="rId12" Type="http://schemas.openxmlformats.org/officeDocument/2006/relationships/image" Target="../media/image1.png"/><Relationship Id="rId11" Type="http://schemas.openxmlformats.org/officeDocument/2006/relationships/slideLayout" Target="../slideLayouts/slideLayout154.xml"/><Relationship Id="rId10" Type="http://schemas.openxmlformats.org/officeDocument/2006/relationships/slideLayout" Target="../slideLayouts/slideLayout153.xml"/><Relationship Id="rId1" Type="http://schemas.openxmlformats.org/officeDocument/2006/relationships/slideLayout" Target="../slideLayouts/slideLayout144.xml"/></Relationships>
</file>

<file path=ppt/slideMasters/_rels/slideMaster140.xml.rels><?xml version="1.0" encoding="UTF-8" standalone="yes"?>
<Relationships xmlns="http://schemas.openxmlformats.org/package/2006/relationships"><Relationship Id="rId9" Type="http://schemas.openxmlformats.org/officeDocument/2006/relationships/slideLayout" Target="../slideLayouts/slideLayout1538.xml"/><Relationship Id="rId8" Type="http://schemas.openxmlformats.org/officeDocument/2006/relationships/slideLayout" Target="../slideLayouts/slideLayout1537.xml"/><Relationship Id="rId7" Type="http://schemas.openxmlformats.org/officeDocument/2006/relationships/slideLayout" Target="../slideLayouts/slideLayout1536.xml"/><Relationship Id="rId6" Type="http://schemas.openxmlformats.org/officeDocument/2006/relationships/slideLayout" Target="../slideLayouts/slideLayout1535.xml"/><Relationship Id="rId5" Type="http://schemas.openxmlformats.org/officeDocument/2006/relationships/slideLayout" Target="../slideLayouts/slideLayout1534.xml"/><Relationship Id="rId4" Type="http://schemas.openxmlformats.org/officeDocument/2006/relationships/slideLayout" Target="../slideLayouts/slideLayout1533.xml"/><Relationship Id="rId3" Type="http://schemas.openxmlformats.org/officeDocument/2006/relationships/slideLayout" Target="../slideLayouts/slideLayout1532.xml"/><Relationship Id="rId2" Type="http://schemas.openxmlformats.org/officeDocument/2006/relationships/slideLayout" Target="../slideLayouts/slideLayout1531.xml"/><Relationship Id="rId13" Type="http://schemas.openxmlformats.org/officeDocument/2006/relationships/theme" Target="../theme/theme140.xml"/><Relationship Id="rId12" Type="http://schemas.openxmlformats.org/officeDocument/2006/relationships/image" Target="../media/image1.png"/><Relationship Id="rId11" Type="http://schemas.openxmlformats.org/officeDocument/2006/relationships/slideLayout" Target="../slideLayouts/slideLayout1540.xml"/><Relationship Id="rId10" Type="http://schemas.openxmlformats.org/officeDocument/2006/relationships/slideLayout" Target="../slideLayouts/slideLayout1539.xml"/><Relationship Id="rId1" Type="http://schemas.openxmlformats.org/officeDocument/2006/relationships/slideLayout" Target="../slideLayouts/slideLayout1530.xml"/></Relationships>
</file>

<file path=ppt/slideMasters/_rels/slideMaster141.xml.rels><?xml version="1.0" encoding="UTF-8" standalone="yes"?>
<Relationships xmlns="http://schemas.openxmlformats.org/package/2006/relationships"><Relationship Id="rId9" Type="http://schemas.openxmlformats.org/officeDocument/2006/relationships/slideLayout" Target="../slideLayouts/slideLayout1549.xml"/><Relationship Id="rId8" Type="http://schemas.openxmlformats.org/officeDocument/2006/relationships/slideLayout" Target="../slideLayouts/slideLayout1548.xml"/><Relationship Id="rId7" Type="http://schemas.openxmlformats.org/officeDocument/2006/relationships/slideLayout" Target="../slideLayouts/slideLayout1547.xml"/><Relationship Id="rId6" Type="http://schemas.openxmlformats.org/officeDocument/2006/relationships/slideLayout" Target="../slideLayouts/slideLayout1546.xml"/><Relationship Id="rId5" Type="http://schemas.openxmlformats.org/officeDocument/2006/relationships/slideLayout" Target="../slideLayouts/slideLayout1545.xml"/><Relationship Id="rId4" Type="http://schemas.openxmlformats.org/officeDocument/2006/relationships/slideLayout" Target="../slideLayouts/slideLayout1544.xml"/><Relationship Id="rId3" Type="http://schemas.openxmlformats.org/officeDocument/2006/relationships/slideLayout" Target="../slideLayouts/slideLayout1543.xml"/><Relationship Id="rId2" Type="http://schemas.openxmlformats.org/officeDocument/2006/relationships/slideLayout" Target="../slideLayouts/slideLayout1542.xml"/><Relationship Id="rId13" Type="http://schemas.openxmlformats.org/officeDocument/2006/relationships/theme" Target="../theme/theme141.xml"/><Relationship Id="rId12" Type="http://schemas.openxmlformats.org/officeDocument/2006/relationships/image" Target="../media/image1.png"/><Relationship Id="rId11" Type="http://schemas.openxmlformats.org/officeDocument/2006/relationships/slideLayout" Target="../slideLayouts/slideLayout1551.xml"/><Relationship Id="rId10" Type="http://schemas.openxmlformats.org/officeDocument/2006/relationships/slideLayout" Target="../slideLayouts/slideLayout1550.xml"/><Relationship Id="rId1" Type="http://schemas.openxmlformats.org/officeDocument/2006/relationships/slideLayout" Target="../slideLayouts/slideLayout1541.xml"/></Relationships>
</file>

<file path=ppt/slideMasters/_rels/slideMaster142.xml.rels><?xml version="1.0" encoding="UTF-8" standalone="yes"?>
<Relationships xmlns="http://schemas.openxmlformats.org/package/2006/relationships"><Relationship Id="rId9" Type="http://schemas.openxmlformats.org/officeDocument/2006/relationships/slideLayout" Target="../slideLayouts/slideLayout1560.xml"/><Relationship Id="rId8" Type="http://schemas.openxmlformats.org/officeDocument/2006/relationships/slideLayout" Target="../slideLayouts/slideLayout1559.xml"/><Relationship Id="rId7" Type="http://schemas.openxmlformats.org/officeDocument/2006/relationships/slideLayout" Target="../slideLayouts/slideLayout1558.xml"/><Relationship Id="rId6" Type="http://schemas.openxmlformats.org/officeDocument/2006/relationships/slideLayout" Target="../slideLayouts/slideLayout1557.xml"/><Relationship Id="rId5" Type="http://schemas.openxmlformats.org/officeDocument/2006/relationships/slideLayout" Target="../slideLayouts/slideLayout1556.xml"/><Relationship Id="rId4" Type="http://schemas.openxmlformats.org/officeDocument/2006/relationships/slideLayout" Target="../slideLayouts/slideLayout1555.xml"/><Relationship Id="rId3" Type="http://schemas.openxmlformats.org/officeDocument/2006/relationships/slideLayout" Target="../slideLayouts/slideLayout1554.xml"/><Relationship Id="rId2" Type="http://schemas.openxmlformats.org/officeDocument/2006/relationships/slideLayout" Target="../slideLayouts/slideLayout1553.xml"/><Relationship Id="rId13" Type="http://schemas.openxmlformats.org/officeDocument/2006/relationships/theme" Target="../theme/theme142.xml"/><Relationship Id="rId12" Type="http://schemas.openxmlformats.org/officeDocument/2006/relationships/image" Target="../media/image1.png"/><Relationship Id="rId11" Type="http://schemas.openxmlformats.org/officeDocument/2006/relationships/slideLayout" Target="../slideLayouts/slideLayout1562.xml"/><Relationship Id="rId10" Type="http://schemas.openxmlformats.org/officeDocument/2006/relationships/slideLayout" Target="../slideLayouts/slideLayout1561.xml"/><Relationship Id="rId1" Type="http://schemas.openxmlformats.org/officeDocument/2006/relationships/slideLayout" Target="../slideLayouts/slideLayout1552.xml"/></Relationships>
</file>

<file path=ppt/slideMasters/_rels/slideMaster143.xml.rels><?xml version="1.0" encoding="UTF-8" standalone="yes"?>
<Relationships xmlns="http://schemas.openxmlformats.org/package/2006/relationships"><Relationship Id="rId9" Type="http://schemas.openxmlformats.org/officeDocument/2006/relationships/slideLayout" Target="../slideLayouts/slideLayout1571.xml"/><Relationship Id="rId8" Type="http://schemas.openxmlformats.org/officeDocument/2006/relationships/slideLayout" Target="../slideLayouts/slideLayout1570.xml"/><Relationship Id="rId7" Type="http://schemas.openxmlformats.org/officeDocument/2006/relationships/slideLayout" Target="../slideLayouts/slideLayout1569.xml"/><Relationship Id="rId6" Type="http://schemas.openxmlformats.org/officeDocument/2006/relationships/slideLayout" Target="../slideLayouts/slideLayout1568.xml"/><Relationship Id="rId5" Type="http://schemas.openxmlformats.org/officeDocument/2006/relationships/slideLayout" Target="../slideLayouts/slideLayout1567.xml"/><Relationship Id="rId4" Type="http://schemas.openxmlformats.org/officeDocument/2006/relationships/slideLayout" Target="../slideLayouts/slideLayout1566.xml"/><Relationship Id="rId3" Type="http://schemas.openxmlformats.org/officeDocument/2006/relationships/slideLayout" Target="../slideLayouts/slideLayout1565.xml"/><Relationship Id="rId2" Type="http://schemas.openxmlformats.org/officeDocument/2006/relationships/slideLayout" Target="../slideLayouts/slideLayout1564.xml"/><Relationship Id="rId13" Type="http://schemas.openxmlformats.org/officeDocument/2006/relationships/theme" Target="../theme/theme143.xml"/><Relationship Id="rId12" Type="http://schemas.openxmlformats.org/officeDocument/2006/relationships/image" Target="../media/image1.png"/><Relationship Id="rId11" Type="http://schemas.openxmlformats.org/officeDocument/2006/relationships/slideLayout" Target="../slideLayouts/slideLayout1573.xml"/><Relationship Id="rId10" Type="http://schemas.openxmlformats.org/officeDocument/2006/relationships/slideLayout" Target="../slideLayouts/slideLayout1572.xml"/><Relationship Id="rId1" Type="http://schemas.openxmlformats.org/officeDocument/2006/relationships/slideLayout" Target="../slideLayouts/slideLayout1563.xml"/></Relationships>
</file>

<file path=ppt/slideMasters/_rels/slideMaster144.xml.rels><?xml version="1.0" encoding="UTF-8" standalone="yes"?>
<Relationships xmlns="http://schemas.openxmlformats.org/package/2006/relationships"><Relationship Id="rId9" Type="http://schemas.openxmlformats.org/officeDocument/2006/relationships/slideLayout" Target="../slideLayouts/slideLayout1582.xml"/><Relationship Id="rId8" Type="http://schemas.openxmlformats.org/officeDocument/2006/relationships/slideLayout" Target="../slideLayouts/slideLayout1581.xml"/><Relationship Id="rId7" Type="http://schemas.openxmlformats.org/officeDocument/2006/relationships/slideLayout" Target="../slideLayouts/slideLayout1580.xml"/><Relationship Id="rId6" Type="http://schemas.openxmlformats.org/officeDocument/2006/relationships/slideLayout" Target="../slideLayouts/slideLayout1579.xml"/><Relationship Id="rId5" Type="http://schemas.openxmlformats.org/officeDocument/2006/relationships/slideLayout" Target="../slideLayouts/slideLayout1578.xml"/><Relationship Id="rId4" Type="http://schemas.openxmlformats.org/officeDocument/2006/relationships/slideLayout" Target="../slideLayouts/slideLayout1577.xml"/><Relationship Id="rId3" Type="http://schemas.openxmlformats.org/officeDocument/2006/relationships/slideLayout" Target="../slideLayouts/slideLayout1576.xml"/><Relationship Id="rId2" Type="http://schemas.openxmlformats.org/officeDocument/2006/relationships/slideLayout" Target="../slideLayouts/slideLayout1575.xml"/><Relationship Id="rId13" Type="http://schemas.openxmlformats.org/officeDocument/2006/relationships/theme" Target="../theme/theme144.xml"/><Relationship Id="rId12" Type="http://schemas.openxmlformats.org/officeDocument/2006/relationships/image" Target="../media/image1.png"/><Relationship Id="rId11" Type="http://schemas.openxmlformats.org/officeDocument/2006/relationships/slideLayout" Target="../slideLayouts/slideLayout1584.xml"/><Relationship Id="rId10" Type="http://schemas.openxmlformats.org/officeDocument/2006/relationships/slideLayout" Target="../slideLayouts/slideLayout1583.xml"/><Relationship Id="rId1" Type="http://schemas.openxmlformats.org/officeDocument/2006/relationships/slideLayout" Target="../slideLayouts/slideLayout1574.xml"/></Relationships>
</file>

<file path=ppt/slideMasters/_rels/slideMaster145.xml.rels><?xml version="1.0" encoding="UTF-8" standalone="yes"?>
<Relationships xmlns="http://schemas.openxmlformats.org/package/2006/relationships"><Relationship Id="rId9" Type="http://schemas.openxmlformats.org/officeDocument/2006/relationships/slideLayout" Target="../slideLayouts/slideLayout1593.xml"/><Relationship Id="rId8" Type="http://schemas.openxmlformats.org/officeDocument/2006/relationships/slideLayout" Target="../slideLayouts/slideLayout1592.xml"/><Relationship Id="rId7" Type="http://schemas.openxmlformats.org/officeDocument/2006/relationships/slideLayout" Target="../slideLayouts/slideLayout1591.xml"/><Relationship Id="rId6" Type="http://schemas.openxmlformats.org/officeDocument/2006/relationships/slideLayout" Target="../slideLayouts/slideLayout1590.xml"/><Relationship Id="rId5" Type="http://schemas.openxmlformats.org/officeDocument/2006/relationships/slideLayout" Target="../slideLayouts/slideLayout1589.xml"/><Relationship Id="rId4" Type="http://schemas.openxmlformats.org/officeDocument/2006/relationships/slideLayout" Target="../slideLayouts/slideLayout1588.xml"/><Relationship Id="rId3" Type="http://schemas.openxmlformats.org/officeDocument/2006/relationships/slideLayout" Target="../slideLayouts/slideLayout1587.xml"/><Relationship Id="rId2" Type="http://schemas.openxmlformats.org/officeDocument/2006/relationships/slideLayout" Target="../slideLayouts/slideLayout1586.xml"/><Relationship Id="rId13" Type="http://schemas.openxmlformats.org/officeDocument/2006/relationships/theme" Target="../theme/theme145.xml"/><Relationship Id="rId12" Type="http://schemas.openxmlformats.org/officeDocument/2006/relationships/image" Target="../media/image1.png"/><Relationship Id="rId11" Type="http://schemas.openxmlformats.org/officeDocument/2006/relationships/slideLayout" Target="../slideLayouts/slideLayout1595.xml"/><Relationship Id="rId10" Type="http://schemas.openxmlformats.org/officeDocument/2006/relationships/slideLayout" Target="../slideLayouts/slideLayout1594.xml"/><Relationship Id="rId1" Type="http://schemas.openxmlformats.org/officeDocument/2006/relationships/slideLayout" Target="../slideLayouts/slideLayout1585.xml"/></Relationships>
</file>

<file path=ppt/slideMasters/_rels/slideMaster146.xml.rels><?xml version="1.0" encoding="UTF-8" standalone="yes"?>
<Relationships xmlns="http://schemas.openxmlformats.org/package/2006/relationships"><Relationship Id="rId9" Type="http://schemas.openxmlformats.org/officeDocument/2006/relationships/slideLayout" Target="../slideLayouts/slideLayout1604.xml"/><Relationship Id="rId8" Type="http://schemas.openxmlformats.org/officeDocument/2006/relationships/slideLayout" Target="../slideLayouts/slideLayout1603.xml"/><Relationship Id="rId7" Type="http://schemas.openxmlformats.org/officeDocument/2006/relationships/slideLayout" Target="../slideLayouts/slideLayout1602.xml"/><Relationship Id="rId6" Type="http://schemas.openxmlformats.org/officeDocument/2006/relationships/slideLayout" Target="../slideLayouts/slideLayout1601.xml"/><Relationship Id="rId5" Type="http://schemas.openxmlformats.org/officeDocument/2006/relationships/slideLayout" Target="../slideLayouts/slideLayout1600.xml"/><Relationship Id="rId4" Type="http://schemas.openxmlformats.org/officeDocument/2006/relationships/slideLayout" Target="../slideLayouts/slideLayout1599.xml"/><Relationship Id="rId3" Type="http://schemas.openxmlformats.org/officeDocument/2006/relationships/slideLayout" Target="../slideLayouts/slideLayout1598.xml"/><Relationship Id="rId2" Type="http://schemas.openxmlformats.org/officeDocument/2006/relationships/slideLayout" Target="../slideLayouts/slideLayout1597.xml"/><Relationship Id="rId13" Type="http://schemas.openxmlformats.org/officeDocument/2006/relationships/theme" Target="../theme/theme146.xml"/><Relationship Id="rId12" Type="http://schemas.openxmlformats.org/officeDocument/2006/relationships/image" Target="../media/image1.png"/><Relationship Id="rId11" Type="http://schemas.openxmlformats.org/officeDocument/2006/relationships/slideLayout" Target="../slideLayouts/slideLayout1606.xml"/><Relationship Id="rId10" Type="http://schemas.openxmlformats.org/officeDocument/2006/relationships/slideLayout" Target="../slideLayouts/slideLayout1605.xml"/><Relationship Id="rId1" Type="http://schemas.openxmlformats.org/officeDocument/2006/relationships/slideLayout" Target="../slideLayouts/slideLayout1596.xml"/></Relationships>
</file>

<file path=ppt/slideMasters/_rels/slideMaster15.xml.rels><?xml version="1.0" encoding="UTF-8" standalone="yes"?>
<Relationships xmlns="http://schemas.openxmlformats.org/package/2006/relationships"><Relationship Id="rId9" Type="http://schemas.openxmlformats.org/officeDocument/2006/relationships/slideLayout" Target="../slideLayouts/slideLayout163.xml"/><Relationship Id="rId8" Type="http://schemas.openxmlformats.org/officeDocument/2006/relationships/slideLayout" Target="../slideLayouts/slideLayout162.xml"/><Relationship Id="rId7" Type="http://schemas.openxmlformats.org/officeDocument/2006/relationships/slideLayout" Target="../slideLayouts/slideLayout161.xml"/><Relationship Id="rId6" Type="http://schemas.openxmlformats.org/officeDocument/2006/relationships/slideLayout" Target="../slideLayouts/slideLayout160.xml"/><Relationship Id="rId5" Type="http://schemas.openxmlformats.org/officeDocument/2006/relationships/slideLayout" Target="../slideLayouts/slideLayout159.xml"/><Relationship Id="rId4" Type="http://schemas.openxmlformats.org/officeDocument/2006/relationships/slideLayout" Target="../slideLayouts/slideLayout158.xml"/><Relationship Id="rId3" Type="http://schemas.openxmlformats.org/officeDocument/2006/relationships/slideLayout" Target="../slideLayouts/slideLayout157.xml"/><Relationship Id="rId2" Type="http://schemas.openxmlformats.org/officeDocument/2006/relationships/slideLayout" Target="../slideLayouts/slideLayout156.xml"/><Relationship Id="rId13" Type="http://schemas.openxmlformats.org/officeDocument/2006/relationships/theme" Target="../theme/theme15.xml"/><Relationship Id="rId12" Type="http://schemas.openxmlformats.org/officeDocument/2006/relationships/image" Target="../media/image1.png"/><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9" Type="http://schemas.openxmlformats.org/officeDocument/2006/relationships/slideLayout" Target="../slideLayouts/slideLayout174.xml"/><Relationship Id="rId8" Type="http://schemas.openxmlformats.org/officeDocument/2006/relationships/slideLayout" Target="../slideLayouts/slideLayout173.xml"/><Relationship Id="rId7" Type="http://schemas.openxmlformats.org/officeDocument/2006/relationships/slideLayout" Target="../slideLayouts/slideLayout172.xml"/><Relationship Id="rId6" Type="http://schemas.openxmlformats.org/officeDocument/2006/relationships/slideLayout" Target="../slideLayouts/slideLayout171.xml"/><Relationship Id="rId5" Type="http://schemas.openxmlformats.org/officeDocument/2006/relationships/slideLayout" Target="../slideLayouts/slideLayout170.xml"/><Relationship Id="rId4" Type="http://schemas.openxmlformats.org/officeDocument/2006/relationships/slideLayout" Target="../slideLayouts/slideLayout169.xml"/><Relationship Id="rId3" Type="http://schemas.openxmlformats.org/officeDocument/2006/relationships/slideLayout" Target="../slideLayouts/slideLayout168.xml"/><Relationship Id="rId2" Type="http://schemas.openxmlformats.org/officeDocument/2006/relationships/slideLayout" Target="../slideLayouts/slideLayout167.xml"/><Relationship Id="rId13" Type="http://schemas.openxmlformats.org/officeDocument/2006/relationships/theme" Target="../theme/theme16.xml"/><Relationship Id="rId12" Type="http://schemas.openxmlformats.org/officeDocument/2006/relationships/image" Target="../media/image1.png"/><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 Type="http://schemas.openxmlformats.org/officeDocument/2006/relationships/slideLayout" Target="../slideLayouts/slideLayout166.xml"/></Relationships>
</file>

<file path=ppt/slideMasters/_rels/slideMaster17.xml.rels><?xml version="1.0" encoding="UTF-8" standalone="yes"?>
<Relationships xmlns="http://schemas.openxmlformats.org/package/2006/relationships"><Relationship Id="rId9" Type="http://schemas.openxmlformats.org/officeDocument/2006/relationships/slideLayout" Target="../slideLayouts/slideLayout185.xml"/><Relationship Id="rId8" Type="http://schemas.openxmlformats.org/officeDocument/2006/relationships/slideLayout" Target="../slideLayouts/slideLayout184.xml"/><Relationship Id="rId7" Type="http://schemas.openxmlformats.org/officeDocument/2006/relationships/slideLayout" Target="../slideLayouts/slideLayout183.xml"/><Relationship Id="rId6" Type="http://schemas.openxmlformats.org/officeDocument/2006/relationships/slideLayout" Target="../slideLayouts/slideLayout182.xml"/><Relationship Id="rId5" Type="http://schemas.openxmlformats.org/officeDocument/2006/relationships/slideLayout" Target="../slideLayouts/slideLayout181.xml"/><Relationship Id="rId4" Type="http://schemas.openxmlformats.org/officeDocument/2006/relationships/slideLayout" Target="../slideLayouts/slideLayout180.xml"/><Relationship Id="rId3" Type="http://schemas.openxmlformats.org/officeDocument/2006/relationships/slideLayout" Target="../slideLayouts/slideLayout179.xml"/><Relationship Id="rId2" Type="http://schemas.openxmlformats.org/officeDocument/2006/relationships/slideLayout" Target="../slideLayouts/slideLayout178.xml"/><Relationship Id="rId13" Type="http://schemas.openxmlformats.org/officeDocument/2006/relationships/theme" Target="../theme/theme17.xml"/><Relationship Id="rId12" Type="http://schemas.openxmlformats.org/officeDocument/2006/relationships/image" Target="../media/image1.png"/><Relationship Id="rId11" Type="http://schemas.openxmlformats.org/officeDocument/2006/relationships/slideLayout" Target="../slideLayouts/slideLayout187.xml"/><Relationship Id="rId10" Type="http://schemas.openxmlformats.org/officeDocument/2006/relationships/slideLayout" Target="../slideLayouts/slideLayout186.xml"/><Relationship Id="rId1" Type="http://schemas.openxmlformats.org/officeDocument/2006/relationships/slideLayout" Target="../slideLayouts/slideLayout177.xml"/></Relationships>
</file>

<file path=ppt/slideMasters/_rels/slideMaster18.xml.rels><?xml version="1.0" encoding="UTF-8" standalone="yes"?>
<Relationships xmlns="http://schemas.openxmlformats.org/package/2006/relationships"><Relationship Id="rId9" Type="http://schemas.openxmlformats.org/officeDocument/2006/relationships/slideLayout" Target="../slideLayouts/slideLayout196.xml"/><Relationship Id="rId8" Type="http://schemas.openxmlformats.org/officeDocument/2006/relationships/slideLayout" Target="../slideLayouts/slideLayout195.xml"/><Relationship Id="rId7" Type="http://schemas.openxmlformats.org/officeDocument/2006/relationships/slideLayout" Target="../slideLayouts/slideLayout194.xml"/><Relationship Id="rId6" Type="http://schemas.openxmlformats.org/officeDocument/2006/relationships/slideLayout" Target="../slideLayouts/slideLayout193.xml"/><Relationship Id="rId5" Type="http://schemas.openxmlformats.org/officeDocument/2006/relationships/slideLayout" Target="../slideLayouts/slideLayout192.xml"/><Relationship Id="rId4" Type="http://schemas.openxmlformats.org/officeDocument/2006/relationships/slideLayout" Target="../slideLayouts/slideLayout191.xml"/><Relationship Id="rId3" Type="http://schemas.openxmlformats.org/officeDocument/2006/relationships/slideLayout" Target="../slideLayouts/slideLayout190.xml"/><Relationship Id="rId2" Type="http://schemas.openxmlformats.org/officeDocument/2006/relationships/slideLayout" Target="../slideLayouts/slideLayout189.xml"/><Relationship Id="rId13" Type="http://schemas.openxmlformats.org/officeDocument/2006/relationships/theme" Target="../theme/theme18.xml"/><Relationship Id="rId12" Type="http://schemas.openxmlformats.org/officeDocument/2006/relationships/image" Target="../media/image1.png"/><Relationship Id="rId11" Type="http://schemas.openxmlformats.org/officeDocument/2006/relationships/slideLayout" Target="../slideLayouts/slideLayout198.xml"/><Relationship Id="rId10" Type="http://schemas.openxmlformats.org/officeDocument/2006/relationships/slideLayout" Target="../slideLayouts/slideLayout197.xml"/><Relationship Id="rId1" Type="http://schemas.openxmlformats.org/officeDocument/2006/relationships/slideLayout" Target="../slideLayouts/slideLayout188.xml"/></Relationships>
</file>

<file path=ppt/slideMasters/_rels/slideMaster19.xml.rels><?xml version="1.0" encoding="UTF-8" standalone="yes"?>
<Relationships xmlns="http://schemas.openxmlformats.org/package/2006/relationships"><Relationship Id="rId9" Type="http://schemas.openxmlformats.org/officeDocument/2006/relationships/slideLayout" Target="../slideLayouts/slideLayout207.xml"/><Relationship Id="rId8" Type="http://schemas.openxmlformats.org/officeDocument/2006/relationships/slideLayout" Target="../slideLayouts/slideLayout206.xml"/><Relationship Id="rId7" Type="http://schemas.openxmlformats.org/officeDocument/2006/relationships/slideLayout" Target="../slideLayouts/slideLayout205.xml"/><Relationship Id="rId6" Type="http://schemas.openxmlformats.org/officeDocument/2006/relationships/slideLayout" Target="../slideLayouts/slideLayout204.xml"/><Relationship Id="rId5" Type="http://schemas.openxmlformats.org/officeDocument/2006/relationships/slideLayout" Target="../slideLayouts/slideLayout203.xml"/><Relationship Id="rId4" Type="http://schemas.openxmlformats.org/officeDocument/2006/relationships/slideLayout" Target="../slideLayouts/slideLayout202.xml"/><Relationship Id="rId3" Type="http://schemas.openxmlformats.org/officeDocument/2006/relationships/slideLayout" Target="../slideLayouts/slideLayout201.xml"/><Relationship Id="rId2" Type="http://schemas.openxmlformats.org/officeDocument/2006/relationships/slideLayout" Target="../slideLayouts/slideLayout200.xml"/><Relationship Id="rId13" Type="http://schemas.openxmlformats.org/officeDocument/2006/relationships/theme" Target="../theme/theme19.xml"/><Relationship Id="rId12" Type="http://schemas.openxmlformats.org/officeDocument/2006/relationships/image" Target="../media/image1.png"/><Relationship Id="rId11" Type="http://schemas.openxmlformats.org/officeDocument/2006/relationships/slideLayout" Target="../slideLayouts/slideLayout209.xml"/><Relationship Id="rId10" Type="http://schemas.openxmlformats.org/officeDocument/2006/relationships/slideLayout" Target="../slideLayouts/slideLayout208.xml"/><Relationship Id="rId1" Type="http://schemas.openxmlformats.org/officeDocument/2006/relationships/slideLayout" Target="../slideLayouts/slideLayout199.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20.xml.rels><?xml version="1.0" encoding="UTF-8" standalone="yes"?>
<Relationships xmlns="http://schemas.openxmlformats.org/package/2006/relationships"><Relationship Id="rId9" Type="http://schemas.openxmlformats.org/officeDocument/2006/relationships/slideLayout" Target="../slideLayouts/slideLayout218.xml"/><Relationship Id="rId8" Type="http://schemas.openxmlformats.org/officeDocument/2006/relationships/slideLayout" Target="../slideLayouts/slideLayout217.xml"/><Relationship Id="rId7" Type="http://schemas.openxmlformats.org/officeDocument/2006/relationships/slideLayout" Target="../slideLayouts/slideLayout216.xml"/><Relationship Id="rId6" Type="http://schemas.openxmlformats.org/officeDocument/2006/relationships/slideLayout" Target="../slideLayouts/slideLayout215.xml"/><Relationship Id="rId5" Type="http://schemas.openxmlformats.org/officeDocument/2006/relationships/slideLayout" Target="../slideLayouts/slideLayout214.xml"/><Relationship Id="rId4" Type="http://schemas.openxmlformats.org/officeDocument/2006/relationships/slideLayout" Target="../slideLayouts/slideLayout213.xml"/><Relationship Id="rId3" Type="http://schemas.openxmlformats.org/officeDocument/2006/relationships/slideLayout" Target="../slideLayouts/slideLayout212.xml"/><Relationship Id="rId2" Type="http://schemas.openxmlformats.org/officeDocument/2006/relationships/slideLayout" Target="../slideLayouts/slideLayout211.xml"/><Relationship Id="rId13" Type="http://schemas.openxmlformats.org/officeDocument/2006/relationships/theme" Target="../theme/theme20.xml"/><Relationship Id="rId12" Type="http://schemas.openxmlformats.org/officeDocument/2006/relationships/image" Target="../media/image1.png"/><Relationship Id="rId11" Type="http://schemas.openxmlformats.org/officeDocument/2006/relationships/slideLayout" Target="../slideLayouts/slideLayout220.xml"/><Relationship Id="rId10" Type="http://schemas.openxmlformats.org/officeDocument/2006/relationships/slideLayout" Target="../slideLayouts/slideLayout219.xml"/><Relationship Id="rId1" Type="http://schemas.openxmlformats.org/officeDocument/2006/relationships/slideLayout" Target="../slideLayouts/slideLayout210.xml"/></Relationships>
</file>

<file path=ppt/slideMasters/_rels/slideMaster21.xml.rels><?xml version="1.0" encoding="UTF-8" standalone="yes"?>
<Relationships xmlns="http://schemas.openxmlformats.org/package/2006/relationships"><Relationship Id="rId9" Type="http://schemas.openxmlformats.org/officeDocument/2006/relationships/slideLayout" Target="../slideLayouts/slideLayout229.xml"/><Relationship Id="rId8" Type="http://schemas.openxmlformats.org/officeDocument/2006/relationships/slideLayout" Target="../slideLayouts/slideLayout228.xml"/><Relationship Id="rId7" Type="http://schemas.openxmlformats.org/officeDocument/2006/relationships/slideLayout" Target="../slideLayouts/slideLayout227.xml"/><Relationship Id="rId6" Type="http://schemas.openxmlformats.org/officeDocument/2006/relationships/slideLayout" Target="../slideLayouts/slideLayout226.xml"/><Relationship Id="rId5" Type="http://schemas.openxmlformats.org/officeDocument/2006/relationships/slideLayout" Target="../slideLayouts/slideLayout225.xml"/><Relationship Id="rId4" Type="http://schemas.openxmlformats.org/officeDocument/2006/relationships/slideLayout" Target="../slideLayouts/slideLayout224.xml"/><Relationship Id="rId3" Type="http://schemas.openxmlformats.org/officeDocument/2006/relationships/slideLayout" Target="../slideLayouts/slideLayout223.xml"/><Relationship Id="rId2" Type="http://schemas.openxmlformats.org/officeDocument/2006/relationships/slideLayout" Target="../slideLayouts/slideLayout222.xml"/><Relationship Id="rId13" Type="http://schemas.openxmlformats.org/officeDocument/2006/relationships/theme" Target="../theme/theme21.xml"/><Relationship Id="rId12" Type="http://schemas.openxmlformats.org/officeDocument/2006/relationships/image" Target="../media/image1.png"/><Relationship Id="rId11" Type="http://schemas.openxmlformats.org/officeDocument/2006/relationships/slideLayout" Target="../slideLayouts/slideLayout231.xml"/><Relationship Id="rId10" Type="http://schemas.openxmlformats.org/officeDocument/2006/relationships/slideLayout" Target="../slideLayouts/slideLayout230.xml"/><Relationship Id="rId1"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9" Type="http://schemas.openxmlformats.org/officeDocument/2006/relationships/slideLayout" Target="../slideLayouts/slideLayout240.xml"/><Relationship Id="rId8" Type="http://schemas.openxmlformats.org/officeDocument/2006/relationships/slideLayout" Target="../slideLayouts/slideLayout239.xml"/><Relationship Id="rId7" Type="http://schemas.openxmlformats.org/officeDocument/2006/relationships/slideLayout" Target="../slideLayouts/slideLayout238.xml"/><Relationship Id="rId6" Type="http://schemas.openxmlformats.org/officeDocument/2006/relationships/slideLayout" Target="../slideLayouts/slideLayout237.xml"/><Relationship Id="rId5" Type="http://schemas.openxmlformats.org/officeDocument/2006/relationships/slideLayout" Target="../slideLayouts/slideLayout236.xml"/><Relationship Id="rId4" Type="http://schemas.openxmlformats.org/officeDocument/2006/relationships/slideLayout" Target="../slideLayouts/slideLayout235.xml"/><Relationship Id="rId3" Type="http://schemas.openxmlformats.org/officeDocument/2006/relationships/slideLayout" Target="../slideLayouts/slideLayout234.xml"/><Relationship Id="rId2" Type="http://schemas.openxmlformats.org/officeDocument/2006/relationships/slideLayout" Target="../slideLayouts/slideLayout233.xml"/><Relationship Id="rId13" Type="http://schemas.openxmlformats.org/officeDocument/2006/relationships/theme" Target="../theme/theme22.xml"/><Relationship Id="rId12" Type="http://schemas.openxmlformats.org/officeDocument/2006/relationships/image" Target="../media/image1.png"/><Relationship Id="rId11" Type="http://schemas.openxmlformats.org/officeDocument/2006/relationships/slideLayout" Target="../slideLayouts/slideLayout242.xml"/><Relationship Id="rId10" Type="http://schemas.openxmlformats.org/officeDocument/2006/relationships/slideLayout" Target="../slideLayouts/slideLayout241.xml"/><Relationship Id="rId1" Type="http://schemas.openxmlformats.org/officeDocument/2006/relationships/slideLayout" Target="../slideLayouts/slideLayout232.xml"/></Relationships>
</file>

<file path=ppt/slideMasters/_rels/slideMaster23.xml.rels><?xml version="1.0" encoding="UTF-8" standalone="yes"?>
<Relationships xmlns="http://schemas.openxmlformats.org/package/2006/relationships"><Relationship Id="rId9" Type="http://schemas.openxmlformats.org/officeDocument/2006/relationships/slideLayout" Target="../slideLayouts/slideLayout251.xml"/><Relationship Id="rId8" Type="http://schemas.openxmlformats.org/officeDocument/2006/relationships/slideLayout" Target="../slideLayouts/slideLayout250.xml"/><Relationship Id="rId7" Type="http://schemas.openxmlformats.org/officeDocument/2006/relationships/slideLayout" Target="../slideLayouts/slideLayout249.xml"/><Relationship Id="rId6" Type="http://schemas.openxmlformats.org/officeDocument/2006/relationships/slideLayout" Target="../slideLayouts/slideLayout248.xml"/><Relationship Id="rId5" Type="http://schemas.openxmlformats.org/officeDocument/2006/relationships/slideLayout" Target="../slideLayouts/slideLayout247.xml"/><Relationship Id="rId4" Type="http://schemas.openxmlformats.org/officeDocument/2006/relationships/slideLayout" Target="../slideLayouts/slideLayout246.xml"/><Relationship Id="rId3" Type="http://schemas.openxmlformats.org/officeDocument/2006/relationships/slideLayout" Target="../slideLayouts/slideLayout245.xml"/><Relationship Id="rId2" Type="http://schemas.openxmlformats.org/officeDocument/2006/relationships/slideLayout" Target="../slideLayouts/slideLayout244.xml"/><Relationship Id="rId13" Type="http://schemas.openxmlformats.org/officeDocument/2006/relationships/theme" Target="../theme/theme23.xml"/><Relationship Id="rId12" Type="http://schemas.openxmlformats.org/officeDocument/2006/relationships/image" Target="../media/image1.png"/><Relationship Id="rId11" Type="http://schemas.openxmlformats.org/officeDocument/2006/relationships/slideLayout" Target="../slideLayouts/slideLayout253.xml"/><Relationship Id="rId10" Type="http://schemas.openxmlformats.org/officeDocument/2006/relationships/slideLayout" Target="../slideLayouts/slideLayout252.xml"/><Relationship Id="rId1" Type="http://schemas.openxmlformats.org/officeDocument/2006/relationships/slideLayout" Target="../slideLayouts/slideLayout243.xml"/></Relationships>
</file>

<file path=ppt/slideMasters/_rels/slideMaster24.xml.rels><?xml version="1.0" encoding="UTF-8" standalone="yes"?>
<Relationships xmlns="http://schemas.openxmlformats.org/package/2006/relationships"><Relationship Id="rId9" Type="http://schemas.openxmlformats.org/officeDocument/2006/relationships/slideLayout" Target="../slideLayouts/slideLayout262.xml"/><Relationship Id="rId8" Type="http://schemas.openxmlformats.org/officeDocument/2006/relationships/slideLayout" Target="../slideLayouts/slideLayout261.xml"/><Relationship Id="rId7" Type="http://schemas.openxmlformats.org/officeDocument/2006/relationships/slideLayout" Target="../slideLayouts/slideLayout260.xml"/><Relationship Id="rId6" Type="http://schemas.openxmlformats.org/officeDocument/2006/relationships/slideLayout" Target="../slideLayouts/slideLayout259.xml"/><Relationship Id="rId5" Type="http://schemas.openxmlformats.org/officeDocument/2006/relationships/slideLayout" Target="../slideLayouts/slideLayout258.xml"/><Relationship Id="rId4" Type="http://schemas.openxmlformats.org/officeDocument/2006/relationships/slideLayout" Target="../slideLayouts/slideLayout257.xml"/><Relationship Id="rId3" Type="http://schemas.openxmlformats.org/officeDocument/2006/relationships/slideLayout" Target="../slideLayouts/slideLayout256.xml"/><Relationship Id="rId2" Type="http://schemas.openxmlformats.org/officeDocument/2006/relationships/slideLayout" Target="../slideLayouts/slideLayout255.xml"/><Relationship Id="rId13" Type="http://schemas.openxmlformats.org/officeDocument/2006/relationships/theme" Target="../theme/theme24.xml"/><Relationship Id="rId12" Type="http://schemas.openxmlformats.org/officeDocument/2006/relationships/image" Target="../media/image1.png"/><Relationship Id="rId11" Type="http://schemas.openxmlformats.org/officeDocument/2006/relationships/slideLayout" Target="../slideLayouts/slideLayout264.xml"/><Relationship Id="rId10" Type="http://schemas.openxmlformats.org/officeDocument/2006/relationships/slideLayout" Target="../slideLayouts/slideLayout263.xml"/><Relationship Id="rId1" Type="http://schemas.openxmlformats.org/officeDocument/2006/relationships/slideLayout" Target="../slideLayouts/slideLayout254.xml"/></Relationships>
</file>

<file path=ppt/slideMasters/_rels/slideMaster25.xml.rels><?xml version="1.0" encoding="UTF-8" standalone="yes"?>
<Relationships xmlns="http://schemas.openxmlformats.org/package/2006/relationships"><Relationship Id="rId9" Type="http://schemas.openxmlformats.org/officeDocument/2006/relationships/slideLayout" Target="../slideLayouts/slideLayout273.xml"/><Relationship Id="rId8" Type="http://schemas.openxmlformats.org/officeDocument/2006/relationships/slideLayout" Target="../slideLayouts/slideLayout272.xml"/><Relationship Id="rId7" Type="http://schemas.openxmlformats.org/officeDocument/2006/relationships/slideLayout" Target="../slideLayouts/slideLayout271.xml"/><Relationship Id="rId6" Type="http://schemas.openxmlformats.org/officeDocument/2006/relationships/slideLayout" Target="../slideLayouts/slideLayout270.xml"/><Relationship Id="rId5" Type="http://schemas.openxmlformats.org/officeDocument/2006/relationships/slideLayout" Target="../slideLayouts/slideLayout269.xml"/><Relationship Id="rId4" Type="http://schemas.openxmlformats.org/officeDocument/2006/relationships/slideLayout" Target="../slideLayouts/slideLayout268.xml"/><Relationship Id="rId3" Type="http://schemas.openxmlformats.org/officeDocument/2006/relationships/slideLayout" Target="../slideLayouts/slideLayout267.xml"/><Relationship Id="rId2" Type="http://schemas.openxmlformats.org/officeDocument/2006/relationships/slideLayout" Target="../slideLayouts/slideLayout266.xml"/><Relationship Id="rId13" Type="http://schemas.openxmlformats.org/officeDocument/2006/relationships/theme" Target="../theme/theme25.xml"/><Relationship Id="rId12" Type="http://schemas.openxmlformats.org/officeDocument/2006/relationships/image" Target="../media/image1.png"/><Relationship Id="rId11" Type="http://schemas.openxmlformats.org/officeDocument/2006/relationships/slideLayout" Target="../slideLayouts/slideLayout275.xml"/><Relationship Id="rId10" Type="http://schemas.openxmlformats.org/officeDocument/2006/relationships/slideLayout" Target="../slideLayouts/slideLayout274.xml"/><Relationship Id="rId1" Type="http://schemas.openxmlformats.org/officeDocument/2006/relationships/slideLayout" Target="../slideLayouts/slideLayout265.xml"/></Relationships>
</file>

<file path=ppt/slideMasters/_rels/slideMaster26.xml.rels><?xml version="1.0" encoding="UTF-8" standalone="yes"?>
<Relationships xmlns="http://schemas.openxmlformats.org/package/2006/relationships"><Relationship Id="rId9" Type="http://schemas.openxmlformats.org/officeDocument/2006/relationships/slideLayout" Target="../slideLayouts/slideLayout284.xml"/><Relationship Id="rId8" Type="http://schemas.openxmlformats.org/officeDocument/2006/relationships/slideLayout" Target="../slideLayouts/slideLayout283.xml"/><Relationship Id="rId7" Type="http://schemas.openxmlformats.org/officeDocument/2006/relationships/slideLayout" Target="../slideLayouts/slideLayout282.xml"/><Relationship Id="rId6" Type="http://schemas.openxmlformats.org/officeDocument/2006/relationships/slideLayout" Target="../slideLayouts/slideLayout281.xml"/><Relationship Id="rId5" Type="http://schemas.openxmlformats.org/officeDocument/2006/relationships/slideLayout" Target="../slideLayouts/slideLayout280.xml"/><Relationship Id="rId4" Type="http://schemas.openxmlformats.org/officeDocument/2006/relationships/slideLayout" Target="../slideLayouts/slideLayout279.xml"/><Relationship Id="rId3" Type="http://schemas.openxmlformats.org/officeDocument/2006/relationships/slideLayout" Target="../slideLayouts/slideLayout278.xml"/><Relationship Id="rId2" Type="http://schemas.openxmlformats.org/officeDocument/2006/relationships/slideLayout" Target="../slideLayouts/slideLayout277.xml"/><Relationship Id="rId13" Type="http://schemas.openxmlformats.org/officeDocument/2006/relationships/theme" Target="../theme/theme26.xml"/><Relationship Id="rId12" Type="http://schemas.openxmlformats.org/officeDocument/2006/relationships/image" Target="../media/image1.png"/><Relationship Id="rId11" Type="http://schemas.openxmlformats.org/officeDocument/2006/relationships/slideLayout" Target="../slideLayouts/slideLayout286.xml"/><Relationship Id="rId10" Type="http://schemas.openxmlformats.org/officeDocument/2006/relationships/slideLayout" Target="../slideLayouts/slideLayout285.xml"/><Relationship Id="rId1" Type="http://schemas.openxmlformats.org/officeDocument/2006/relationships/slideLayout" Target="../slideLayouts/slideLayout276.xml"/></Relationships>
</file>

<file path=ppt/slideMasters/_rels/slideMaster27.xml.rels><?xml version="1.0" encoding="UTF-8" standalone="yes"?>
<Relationships xmlns="http://schemas.openxmlformats.org/package/2006/relationships"><Relationship Id="rId9" Type="http://schemas.openxmlformats.org/officeDocument/2006/relationships/slideLayout" Target="../slideLayouts/slideLayout295.xml"/><Relationship Id="rId8" Type="http://schemas.openxmlformats.org/officeDocument/2006/relationships/slideLayout" Target="../slideLayouts/slideLayout294.xml"/><Relationship Id="rId7" Type="http://schemas.openxmlformats.org/officeDocument/2006/relationships/slideLayout" Target="../slideLayouts/slideLayout293.xml"/><Relationship Id="rId6" Type="http://schemas.openxmlformats.org/officeDocument/2006/relationships/slideLayout" Target="../slideLayouts/slideLayout292.xml"/><Relationship Id="rId5" Type="http://schemas.openxmlformats.org/officeDocument/2006/relationships/slideLayout" Target="../slideLayouts/slideLayout291.xml"/><Relationship Id="rId4" Type="http://schemas.openxmlformats.org/officeDocument/2006/relationships/slideLayout" Target="../slideLayouts/slideLayout290.xml"/><Relationship Id="rId3" Type="http://schemas.openxmlformats.org/officeDocument/2006/relationships/slideLayout" Target="../slideLayouts/slideLayout289.xml"/><Relationship Id="rId2" Type="http://schemas.openxmlformats.org/officeDocument/2006/relationships/slideLayout" Target="../slideLayouts/slideLayout288.xml"/><Relationship Id="rId13" Type="http://schemas.openxmlformats.org/officeDocument/2006/relationships/theme" Target="../theme/theme27.xml"/><Relationship Id="rId12" Type="http://schemas.openxmlformats.org/officeDocument/2006/relationships/image" Target="../media/image1.png"/><Relationship Id="rId11" Type="http://schemas.openxmlformats.org/officeDocument/2006/relationships/slideLayout" Target="../slideLayouts/slideLayout297.xml"/><Relationship Id="rId10" Type="http://schemas.openxmlformats.org/officeDocument/2006/relationships/slideLayout" Target="../slideLayouts/slideLayout296.xml"/><Relationship Id="rId1" Type="http://schemas.openxmlformats.org/officeDocument/2006/relationships/slideLayout" Target="../slideLayouts/slideLayout287.xml"/></Relationships>
</file>

<file path=ppt/slideMasters/_rels/slideMaster28.xml.rels><?xml version="1.0" encoding="UTF-8" standalone="yes"?>
<Relationships xmlns="http://schemas.openxmlformats.org/package/2006/relationships"><Relationship Id="rId9" Type="http://schemas.openxmlformats.org/officeDocument/2006/relationships/slideLayout" Target="../slideLayouts/slideLayout306.xml"/><Relationship Id="rId8" Type="http://schemas.openxmlformats.org/officeDocument/2006/relationships/slideLayout" Target="../slideLayouts/slideLayout305.xml"/><Relationship Id="rId7" Type="http://schemas.openxmlformats.org/officeDocument/2006/relationships/slideLayout" Target="../slideLayouts/slideLayout304.xml"/><Relationship Id="rId6" Type="http://schemas.openxmlformats.org/officeDocument/2006/relationships/slideLayout" Target="../slideLayouts/slideLayout303.xml"/><Relationship Id="rId5" Type="http://schemas.openxmlformats.org/officeDocument/2006/relationships/slideLayout" Target="../slideLayouts/slideLayout302.xml"/><Relationship Id="rId4" Type="http://schemas.openxmlformats.org/officeDocument/2006/relationships/slideLayout" Target="../slideLayouts/slideLayout301.xml"/><Relationship Id="rId3" Type="http://schemas.openxmlformats.org/officeDocument/2006/relationships/slideLayout" Target="../slideLayouts/slideLayout300.xml"/><Relationship Id="rId2" Type="http://schemas.openxmlformats.org/officeDocument/2006/relationships/slideLayout" Target="../slideLayouts/slideLayout299.xml"/><Relationship Id="rId13" Type="http://schemas.openxmlformats.org/officeDocument/2006/relationships/theme" Target="../theme/theme28.xml"/><Relationship Id="rId12" Type="http://schemas.openxmlformats.org/officeDocument/2006/relationships/image" Target="../media/image1.png"/><Relationship Id="rId11" Type="http://schemas.openxmlformats.org/officeDocument/2006/relationships/slideLayout" Target="../slideLayouts/slideLayout308.xml"/><Relationship Id="rId10" Type="http://schemas.openxmlformats.org/officeDocument/2006/relationships/slideLayout" Target="../slideLayouts/slideLayout307.xml"/><Relationship Id="rId1" Type="http://schemas.openxmlformats.org/officeDocument/2006/relationships/slideLayout" Target="../slideLayouts/slideLayout298.xml"/></Relationships>
</file>

<file path=ppt/slideMasters/_rels/slideMaster29.xml.rels><?xml version="1.0" encoding="UTF-8" standalone="yes"?>
<Relationships xmlns="http://schemas.openxmlformats.org/package/2006/relationships"><Relationship Id="rId9" Type="http://schemas.openxmlformats.org/officeDocument/2006/relationships/slideLayout" Target="../slideLayouts/slideLayout317.xml"/><Relationship Id="rId8" Type="http://schemas.openxmlformats.org/officeDocument/2006/relationships/slideLayout" Target="../slideLayouts/slideLayout316.xml"/><Relationship Id="rId7" Type="http://schemas.openxmlformats.org/officeDocument/2006/relationships/slideLayout" Target="../slideLayouts/slideLayout315.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4" Type="http://schemas.openxmlformats.org/officeDocument/2006/relationships/slideLayout" Target="../slideLayouts/slideLayout312.xml"/><Relationship Id="rId3" Type="http://schemas.openxmlformats.org/officeDocument/2006/relationships/slideLayout" Target="../slideLayouts/slideLayout311.xml"/><Relationship Id="rId2" Type="http://schemas.openxmlformats.org/officeDocument/2006/relationships/slideLayout" Target="../slideLayouts/slideLayout310.xml"/><Relationship Id="rId13" Type="http://schemas.openxmlformats.org/officeDocument/2006/relationships/theme" Target="../theme/theme29.xml"/><Relationship Id="rId12" Type="http://schemas.openxmlformats.org/officeDocument/2006/relationships/image" Target="../media/image1.png"/><Relationship Id="rId11" Type="http://schemas.openxmlformats.org/officeDocument/2006/relationships/slideLayout" Target="../slideLayouts/slideLayout319.xml"/><Relationship Id="rId10" Type="http://schemas.openxmlformats.org/officeDocument/2006/relationships/slideLayout" Target="../slideLayouts/slideLayout318.xml"/><Relationship Id="rId1" Type="http://schemas.openxmlformats.org/officeDocument/2006/relationships/slideLayout" Target="../slideLayouts/slideLayout309.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image" Target="../media/image1.pn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30.xml.rels><?xml version="1.0" encoding="UTF-8" standalone="yes"?>
<Relationships xmlns="http://schemas.openxmlformats.org/package/2006/relationships"><Relationship Id="rId9" Type="http://schemas.openxmlformats.org/officeDocument/2006/relationships/slideLayout" Target="../slideLayouts/slideLayout328.xml"/><Relationship Id="rId8" Type="http://schemas.openxmlformats.org/officeDocument/2006/relationships/slideLayout" Target="../slideLayouts/slideLayout327.xml"/><Relationship Id="rId7" Type="http://schemas.openxmlformats.org/officeDocument/2006/relationships/slideLayout" Target="../slideLayouts/slideLayout326.xml"/><Relationship Id="rId6" Type="http://schemas.openxmlformats.org/officeDocument/2006/relationships/slideLayout" Target="../slideLayouts/slideLayout325.xml"/><Relationship Id="rId5" Type="http://schemas.openxmlformats.org/officeDocument/2006/relationships/slideLayout" Target="../slideLayouts/slideLayout324.xml"/><Relationship Id="rId4" Type="http://schemas.openxmlformats.org/officeDocument/2006/relationships/slideLayout" Target="../slideLayouts/slideLayout323.xml"/><Relationship Id="rId3" Type="http://schemas.openxmlformats.org/officeDocument/2006/relationships/slideLayout" Target="../slideLayouts/slideLayout322.xml"/><Relationship Id="rId2" Type="http://schemas.openxmlformats.org/officeDocument/2006/relationships/slideLayout" Target="../slideLayouts/slideLayout321.xml"/><Relationship Id="rId13" Type="http://schemas.openxmlformats.org/officeDocument/2006/relationships/theme" Target="../theme/theme30.xml"/><Relationship Id="rId12" Type="http://schemas.openxmlformats.org/officeDocument/2006/relationships/image" Target="../media/image1.png"/><Relationship Id="rId11" Type="http://schemas.openxmlformats.org/officeDocument/2006/relationships/slideLayout" Target="../slideLayouts/slideLayout330.xml"/><Relationship Id="rId10" Type="http://schemas.openxmlformats.org/officeDocument/2006/relationships/slideLayout" Target="../slideLayouts/slideLayout329.xml"/><Relationship Id="rId1" Type="http://schemas.openxmlformats.org/officeDocument/2006/relationships/slideLayout" Target="../slideLayouts/slideLayout320.xml"/></Relationships>
</file>

<file path=ppt/slideMasters/_rels/slideMaster31.xml.rels><?xml version="1.0" encoding="UTF-8" standalone="yes"?>
<Relationships xmlns="http://schemas.openxmlformats.org/package/2006/relationships"><Relationship Id="rId9" Type="http://schemas.openxmlformats.org/officeDocument/2006/relationships/slideLayout" Target="../slideLayouts/slideLayout339.xml"/><Relationship Id="rId8" Type="http://schemas.openxmlformats.org/officeDocument/2006/relationships/slideLayout" Target="../slideLayouts/slideLayout338.xml"/><Relationship Id="rId7" Type="http://schemas.openxmlformats.org/officeDocument/2006/relationships/slideLayout" Target="../slideLayouts/slideLayout337.xml"/><Relationship Id="rId6" Type="http://schemas.openxmlformats.org/officeDocument/2006/relationships/slideLayout" Target="../slideLayouts/slideLayout336.xml"/><Relationship Id="rId5" Type="http://schemas.openxmlformats.org/officeDocument/2006/relationships/slideLayout" Target="../slideLayouts/slideLayout335.xml"/><Relationship Id="rId4" Type="http://schemas.openxmlformats.org/officeDocument/2006/relationships/slideLayout" Target="../slideLayouts/slideLayout334.xml"/><Relationship Id="rId3" Type="http://schemas.openxmlformats.org/officeDocument/2006/relationships/slideLayout" Target="../slideLayouts/slideLayout333.xml"/><Relationship Id="rId2" Type="http://schemas.openxmlformats.org/officeDocument/2006/relationships/slideLayout" Target="../slideLayouts/slideLayout332.xml"/><Relationship Id="rId13" Type="http://schemas.openxmlformats.org/officeDocument/2006/relationships/theme" Target="../theme/theme31.xml"/><Relationship Id="rId12" Type="http://schemas.openxmlformats.org/officeDocument/2006/relationships/image" Target="../media/image1.png"/><Relationship Id="rId11" Type="http://schemas.openxmlformats.org/officeDocument/2006/relationships/slideLayout" Target="../slideLayouts/slideLayout341.xml"/><Relationship Id="rId10" Type="http://schemas.openxmlformats.org/officeDocument/2006/relationships/slideLayout" Target="../slideLayouts/slideLayout340.xml"/><Relationship Id="rId1"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9" Type="http://schemas.openxmlformats.org/officeDocument/2006/relationships/slideLayout" Target="../slideLayouts/slideLayout350.xml"/><Relationship Id="rId8" Type="http://schemas.openxmlformats.org/officeDocument/2006/relationships/slideLayout" Target="../slideLayouts/slideLayout349.xml"/><Relationship Id="rId7" Type="http://schemas.openxmlformats.org/officeDocument/2006/relationships/slideLayout" Target="../slideLayouts/slideLayout348.xml"/><Relationship Id="rId6" Type="http://schemas.openxmlformats.org/officeDocument/2006/relationships/slideLayout" Target="../slideLayouts/slideLayout347.xml"/><Relationship Id="rId5" Type="http://schemas.openxmlformats.org/officeDocument/2006/relationships/slideLayout" Target="../slideLayouts/slideLayout346.xml"/><Relationship Id="rId4" Type="http://schemas.openxmlformats.org/officeDocument/2006/relationships/slideLayout" Target="../slideLayouts/slideLayout345.xml"/><Relationship Id="rId3" Type="http://schemas.openxmlformats.org/officeDocument/2006/relationships/slideLayout" Target="../slideLayouts/slideLayout344.xml"/><Relationship Id="rId2" Type="http://schemas.openxmlformats.org/officeDocument/2006/relationships/slideLayout" Target="../slideLayouts/slideLayout343.xml"/><Relationship Id="rId13" Type="http://schemas.openxmlformats.org/officeDocument/2006/relationships/theme" Target="../theme/theme32.xml"/><Relationship Id="rId12" Type="http://schemas.openxmlformats.org/officeDocument/2006/relationships/image" Target="../media/image1.png"/><Relationship Id="rId11" Type="http://schemas.openxmlformats.org/officeDocument/2006/relationships/slideLayout" Target="../slideLayouts/slideLayout352.xml"/><Relationship Id="rId10" Type="http://schemas.openxmlformats.org/officeDocument/2006/relationships/slideLayout" Target="../slideLayouts/slideLayout351.xml"/><Relationship Id="rId1"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9" Type="http://schemas.openxmlformats.org/officeDocument/2006/relationships/slideLayout" Target="../slideLayouts/slideLayout361.xml"/><Relationship Id="rId8" Type="http://schemas.openxmlformats.org/officeDocument/2006/relationships/slideLayout" Target="../slideLayouts/slideLayout360.xml"/><Relationship Id="rId7" Type="http://schemas.openxmlformats.org/officeDocument/2006/relationships/slideLayout" Target="../slideLayouts/slideLayout359.xml"/><Relationship Id="rId6" Type="http://schemas.openxmlformats.org/officeDocument/2006/relationships/slideLayout" Target="../slideLayouts/slideLayout358.xml"/><Relationship Id="rId5" Type="http://schemas.openxmlformats.org/officeDocument/2006/relationships/slideLayout" Target="../slideLayouts/slideLayout357.xml"/><Relationship Id="rId4" Type="http://schemas.openxmlformats.org/officeDocument/2006/relationships/slideLayout" Target="../slideLayouts/slideLayout356.xml"/><Relationship Id="rId3" Type="http://schemas.openxmlformats.org/officeDocument/2006/relationships/slideLayout" Target="../slideLayouts/slideLayout355.xml"/><Relationship Id="rId2" Type="http://schemas.openxmlformats.org/officeDocument/2006/relationships/slideLayout" Target="../slideLayouts/slideLayout354.xml"/><Relationship Id="rId13" Type="http://schemas.openxmlformats.org/officeDocument/2006/relationships/theme" Target="../theme/theme33.xml"/><Relationship Id="rId12" Type="http://schemas.openxmlformats.org/officeDocument/2006/relationships/image" Target="../media/image1.png"/><Relationship Id="rId11" Type="http://schemas.openxmlformats.org/officeDocument/2006/relationships/slideLayout" Target="../slideLayouts/slideLayout363.xml"/><Relationship Id="rId10" Type="http://schemas.openxmlformats.org/officeDocument/2006/relationships/slideLayout" Target="../slideLayouts/slideLayout362.xml"/><Relationship Id="rId1"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9" Type="http://schemas.openxmlformats.org/officeDocument/2006/relationships/slideLayout" Target="../slideLayouts/slideLayout372.xml"/><Relationship Id="rId8" Type="http://schemas.openxmlformats.org/officeDocument/2006/relationships/slideLayout" Target="../slideLayouts/slideLayout371.xml"/><Relationship Id="rId7" Type="http://schemas.openxmlformats.org/officeDocument/2006/relationships/slideLayout" Target="../slideLayouts/slideLayout370.xml"/><Relationship Id="rId6" Type="http://schemas.openxmlformats.org/officeDocument/2006/relationships/slideLayout" Target="../slideLayouts/slideLayout369.xml"/><Relationship Id="rId5" Type="http://schemas.openxmlformats.org/officeDocument/2006/relationships/slideLayout" Target="../slideLayouts/slideLayout368.xml"/><Relationship Id="rId4" Type="http://schemas.openxmlformats.org/officeDocument/2006/relationships/slideLayout" Target="../slideLayouts/slideLayout367.xml"/><Relationship Id="rId3" Type="http://schemas.openxmlformats.org/officeDocument/2006/relationships/slideLayout" Target="../slideLayouts/slideLayout366.xml"/><Relationship Id="rId2" Type="http://schemas.openxmlformats.org/officeDocument/2006/relationships/slideLayout" Target="../slideLayouts/slideLayout365.xml"/><Relationship Id="rId13" Type="http://schemas.openxmlformats.org/officeDocument/2006/relationships/theme" Target="../theme/theme34.xml"/><Relationship Id="rId12" Type="http://schemas.openxmlformats.org/officeDocument/2006/relationships/image" Target="../media/image1.png"/><Relationship Id="rId11" Type="http://schemas.openxmlformats.org/officeDocument/2006/relationships/slideLayout" Target="../slideLayouts/slideLayout374.xml"/><Relationship Id="rId10" Type="http://schemas.openxmlformats.org/officeDocument/2006/relationships/slideLayout" Target="../slideLayouts/slideLayout373.xml"/><Relationship Id="rId1"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9" Type="http://schemas.openxmlformats.org/officeDocument/2006/relationships/slideLayout" Target="../slideLayouts/slideLayout383.xml"/><Relationship Id="rId8" Type="http://schemas.openxmlformats.org/officeDocument/2006/relationships/slideLayout" Target="../slideLayouts/slideLayout382.xml"/><Relationship Id="rId7" Type="http://schemas.openxmlformats.org/officeDocument/2006/relationships/slideLayout" Target="../slideLayouts/slideLayout381.xml"/><Relationship Id="rId6" Type="http://schemas.openxmlformats.org/officeDocument/2006/relationships/slideLayout" Target="../slideLayouts/slideLayout380.xml"/><Relationship Id="rId5" Type="http://schemas.openxmlformats.org/officeDocument/2006/relationships/slideLayout" Target="../slideLayouts/slideLayout379.xml"/><Relationship Id="rId4" Type="http://schemas.openxmlformats.org/officeDocument/2006/relationships/slideLayout" Target="../slideLayouts/slideLayout378.xml"/><Relationship Id="rId3" Type="http://schemas.openxmlformats.org/officeDocument/2006/relationships/slideLayout" Target="../slideLayouts/slideLayout377.xml"/><Relationship Id="rId2" Type="http://schemas.openxmlformats.org/officeDocument/2006/relationships/slideLayout" Target="../slideLayouts/slideLayout376.xml"/><Relationship Id="rId13" Type="http://schemas.openxmlformats.org/officeDocument/2006/relationships/theme" Target="../theme/theme35.xml"/><Relationship Id="rId12" Type="http://schemas.openxmlformats.org/officeDocument/2006/relationships/image" Target="../media/image1.png"/><Relationship Id="rId11" Type="http://schemas.openxmlformats.org/officeDocument/2006/relationships/slideLayout" Target="../slideLayouts/slideLayout385.xml"/><Relationship Id="rId10" Type="http://schemas.openxmlformats.org/officeDocument/2006/relationships/slideLayout" Target="../slideLayouts/slideLayout384.xml"/><Relationship Id="rId1"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9" Type="http://schemas.openxmlformats.org/officeDocument/2006/relationships/slideLayout" Target="../slideLayouts/slideLayout394.xml"/><Relationship Id="rId8" Type="http://schemas.openxmlformats.org/officeDocument/2006/relationships/slideLayout" Target="../slideLayouts/slideLayout393.xml"/><Relationship Id="rId7" Type="http://schemas.openxmlformats.org/officeDocument/2006/relationships/slideLayout" Target="../slideLayouts/slideLayout392.xml"/><Relationship Id="rId6" Type="http://schemas.openxmlformats.org/officeDocument/2006/relationships/slideLayout" Target="../slideLayouts/slideLayout391.xml"/><Relationship Id="rId5" Type="http://schemas.openxmlformats.org/officeDocument/2006/relationships/slideLayout" Target="../slideLayouts/slideLayout390.xml"/><Relationship Id="rId4" Type="http://schemas.openxmlformats.org/officeDocument/2006/relationships/slideLayout" Target="../slideLayouts/slideLayout389.xml"/><Relationship Id="rId3" Type="http://schemas.openxmlformats.org/officeDocument/2006/relationships/slideLayout" Target="../slideLayouts/slideLayout388.xml"/><Relationship Id="rId2" Type="http://schemas.openxmlformats.org/officeDocument/2006/relationships/slideLayout" Target="../slideLayouts/slideLayout387.xml"/><Relationship Id="rId13" Type="http://schemas.openxmlformats.org/officeDocument/2006/relationships/theme" Target="../theme/theme36.xml"/><Relationship Id="rId12" Type="http://schemas.openxmlformats.org/officeDocument/2006/relationships/image" Target="../media/image1.png"/><Relationship Id="rId11" Type="http://schemas.openxmlformats.org/officeDocument/2006/relationships/slideLayout" Target="../slideLayouts/slideLayout396.xml"/><Relationship Id="rId10" Type="http://schemas.openxmlformats.org/officeDocument/2006/relationships/slideLayout" Target="../slideLayouts/slideLayout395.xml"/><Relationship Id="rId1"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9" Type="http://schemas.openxmlformats.org/officeDocument/2006/relationships/slideLayout" Target="../slideLayouts/slideLayout405.xml"/><Relationship Id="rId8" Type="http://schemas.openxmlformats.org/officeDocument/2006/relationships/slideLayout" Target="../slideLayouts/slideLayout404.xml"/><Relationship Id="rId7" Type="http://schemas.openxmlformats.org/officeDocument/2006/relationships/slideLayout" Target="../slideLayouts/slideLayout403.xml"/><Relationship Id="rId6" Type="http://schemas.openxmlformats.org/officeDocument/2006/relationships/slideLayout" Target="../slideLayouts/slideLayout402.xml"/><Relationship Id="rId5" Type="http://schemas.openxmlformats.org/officeDocument/2006/relationships/slideLayout" Target="../slideLayouts/slideLayout401.xml"/><Relationship Id="rId4" Type="http://schemas.openxmlformats.org/officeDocument/2006/relationships/slideLayout" Target="../slideLayouts/slideLayout400.xml"/><Relationship Id="rId3" Type="http://schemas.openxmlformats.org/officeDocument/2006/relationships/slideLayout" Target="../slideLayouts/slideLayout399.xml"/><Relationship Id="rId2" Type="http://schemas.openxmlformats.org/officeDocument/2006/relationships/slideLayout" Target="../slideLayouts/slideLayout398.xml"/><Relationship Id="rId13" Type="http://schemas.openxmlformats.org/officeDocument/2006/relationships/theme" Target="../theme/theme37.xml"/><Relationship Id="rId12" Type="http://schemas.openxmlformats.org/officeDocument/2006/relationships/image" Target="../media/image1.png"/><Relationship Id="rId11" Type="http://schemas.openxmlformats.org/officeDocument/2006/relationships/slideLayout" Target="../slideLayouts/slideLayout407.xml"/><Relationship Id="rId10" Type="http://schemas.openxmlformats.org/officeDocument/2006/relationships/slideLayout" Target="../slideLayouts/slideLayout406.xml"/><Relationship Id="rId1"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9" Type="http://schemas.openxmlformats.org/officeDocument/2006/relationships/slideLayout" Target="../slideLayouts/slideLayout416.xml"/><Relationship Id="rId8" Type="http://schemas.openxmlformats.org/officeDocument/2006/relationships/slideLayout" Target="../slideLayouts/slideLayout415.xml"/><Relationship Id="rId7" Type="http://schemas.openxmlformats.org/officeDocument/2006/relationships/slideLayout" Target="../slideLayouts/slideLayout414.xml"/><Relationship Id="rId6" Type="http://schemas.openxmlformats.org/officeDocument/2006/relationships/slideLayout" Target="../slideLayouts/slideLayout413.xml"/><Relationship Id="rId5" Type="http://schemas.openxmlformats.org/officeDocument/2006/relationships/slideLayout" Target="../slideLayouts/slideLayout412.xml"/><Relationship Id="rId4" Type="http://schemas.openxmlformats.org/officeDocument/2006/relationships/slideLayout" Target="../slideLayouts/slideLayout411.xml"/><Relationship Id="rId3" Type="http://schemas.openxmlformats.org/officeDocument/2006/relationships/slideLayout" Target="../slideLayouts/slideLayout410.xml"/><Relationship Id="rId2" Type="http://schemas.openxmlformats.org/officeDocument/2006/relationships/slideLayout" Target="../slideLayouts/slideLayout409.xml"/><Relationship Id="rId13" Type="http://schemas.openxmlformats.org/officeDocument/2006/relationships/theme" Target="../theme/theme38.xml"/><Relationship Id="rId12" Type="http://schemas.openxmlformats.org/officeDocument/2006/relationships/image" Target="../media/image1.png"/><Relationship Id="rId11" Type="http://schemas.openxmlformats.org/officeDocument/2006/relationships/slideLayout" Target="../slideLayouts/slideLayout418.xml"/><Relationship Id="rId10" Type="http://schemas.openxmlformats.org/officeDocument/2006/relationships/slideLayout" Target="../slideLayouts/slideLayout417.xml"/><Relationship Id="rId1"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9" Type="http://schemas.openxmlformats.org/officeDocument/2006/relationships/slideLayout" Target="../slideLayouts/slideLayout427.xml"/><Relationship Id="rId8" Type="http://schemas.openxmlformats.org/officeDocument/2006/relationships/slideLayout" Target="../slideLayouts/slideLayout426.xml"/><Relationship Id="rId7" Type="http://schemas.openxmlformats.org/officeDocument/2006/relationships/slideLayout" Target="../slideLayouts/slideLayout425.xml"/><Relationship Id="rId6" Type="http://schemas.openxmlformats.org/officeDocument/2006/relationships/slideLayout" Target="../slideLayouts/slideLayout424.xml"/><Relationship Id="rId5" Type="http://schemas.openxmlformats.org/officeDocument/2006/relationships/slideLayout" Target="../slideLayouts/slideLayout423.xml"/><Relationship Id="rId4" Type="http://schemas.openxmlformats.org/officeDocument/2006/relationships/slideLayout" Target="../slideLayouts/slideLayout422.xml"/><Relationship Id="rId3" Type="http://schemas.openxmlformats.org/officeDocument/2006/relationships/slideLayout" Target="../slideLayouts/slideLayout421.xml"/><Relationship Id="rId2" Type="http://schemas.openxmlformats.org/officeDocument/2006/relationships/slideLayout" Target="../slideLayouts/slideLayout420.xml"/><Relationship Id="rId13" Type="http://schemas.openxmlformats.org/officeDocument/2006/relationships/theme" Target="../theme/theme39.xml"/><Relationship Id="rId12" Type="http://schemas.openxmlformats.org/officeDocument/2006/relationships/image" Target="../media/image1.png"/><Relationship Id="rId11" Type="http://schemas.openxmlformats.org/officeDocument/2006/relationships/slideLayout" Target="../slideLayouts/slideLayout429.xml"/><Relationship Id="rId10" Type="http://schemas.openxmlformats.org/officeDocument/2006/relationships/slideLayout" Target="../slideLayouts/slideLayout428.xml"/><Relationship Id="rId1"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3" Type="http://schemas.openxmlformats.org/officeDocument/2006/relationships/theme" Target="../theme/theme4.xml"/><Relationship Id="rId12" Type="http://schemas.openxmlformats.org/officeDocument/2006/relationships/image" Target="../media/image1.pn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40.xml.rels><?xml version="1.0" encoding="UTF-8" standalone="yes"?>
<Relationships xmlns="http://schemas.openxmlformats.org/package/2006/relationships"><Relationship Id="rId9" Type="http://schemas.openxmlformats.org/officeDocument/2006/relationships/slideLayout" Target="../slideLayouts/slideLayout438.xml"/><Relationship Id="rId8" Type="http://schemas.openxmlformats.org/officeDocument/2006/relationships/slideLayout" Target="../slideLayouts/slideLayout437.xml"/><Relationship Id="rId7" Type="http://schemas.openxmlformats.org/officeDocument/2006/relationships/slideLayout" Target="../slideLayouts/slideLayout436.xml"/><Relationship Id="rId6" Type="http://schemas.openxmlformats.org/officeDocument/2006/relationships/slideLayout" Target="../slideLayouts/slideLayout435.xml"/><Relationship Id="rId5" Type="http://schemas.openxmlformats.org/officeDocument/2006/relationships/slideLayout" Target="../slideLayouts/slideLayout434.xml"/><Relationship Id="rId4" Type="http://schemas.openxmlformats.org/officeDocument/2006/relationships/slideLayout" Target="../slideLayouts/slideLayout433.xml"/><Relationship Id="rId3" Type="http://schemas.openxmlformats.org/officeDocument/2006/relationships/slideLayout" Target="../slideLayouts/slideLayout432.xml"/><Relationship Id="rId2" Type="http://schemas.openxmlformats.org/officeDocument/2006/relationships/slideLayout" Target="../slideLayouts/slideLayout431.xml"/><Relationship Id="rId13" Type="http://schemas.openxmlformats.org/officeDocument/2006/relationships/theme" Target="../theme/theme40.xml"/><Relationship Id="rId12" Type="http://schemas.openxmlformats.org/officeDocument/2006/relationships/image" Target="../media/image1.png"/><Relationship Id="rId11" Type="http://schemas.openxmlformats.org/officeDocument/2006/relationships/slideLayout" Target="../slideLayouts/slideLayout440.xml"/><Relationship Id="rId10" Type="http://schemas.openxmlformats.org/officeDocument/2006/relationships/slideLayout" Target="../slideLayouts/slideLayout439.xml"/><Relationship Id="rId1" Type="http://schemas.openxmlformats.org/officeDocument/2006/relationships/slideLayout" Target="../slideLayouts/slideLayout430.xml"/></Relationships>
</file>

<file path=ppt/slideMasters/_rels/slideMaster41.xml.rels><?xml version="1.0" encoding="UTF-8" standalone="yes"?>
<Relationships xmlns="http://schemas.openxmlformats.org/package/2006/relationships"><Relationship Id="rId9" Type="http://schemas.openxmlformats.org/officeDocument/2006/relationships/slideLayout" Target="../slideLayouts/slideLayout449.xml"/><Relationship Id="rId8" Type="http://schemas.openxmlformats.org/officeDocument/2006/relationships/slideLayout" Target="../slideLayouts/slideLayout448.xml"/><Relationship Id="rId7" Type="http://schemas.openxmlformats.org/officeDocument/2006/relationships/slideLayout" Target="../slideLayouts/slideLayout447.xml"/><Relationship Id="rId6" Type="http://schemas.openxmlformats.org/officeDocument/2006/relationships/slideLayout" Target="../slideLayouts/slideLayout446.xml"/><Relationship Id="rId5" Type="http://schemas.openxmlformats.org/officeDocument/2006/relationships/slideLayout" Target="../slideLayouts/slideLayout445.xml"/><Relationship Id="rId4" Type="http://schemas.openxmlformats.org/officeDocument/2006/relationships/slideLayout" Target="../slideLayouts/slideLayout444.xml"/><Relationship Id="rId3" Type="http://schemas.openxmlformats.org/officeDocument/2006/relationships/slideLayout" Target="../slideLayouts/slideLayout443.xml"/><Relationship Id="rId2" Type="http://schemas.openxmlformats.org/officeDocument/2006/relationships/slideLayout" Target="../slideLayouts/slideLayout442.xml"/><Relationship Id="rId13" Type="http://schemas.openxmlformats.org/officeDocument/2006/relationships/theme" Target="../theme/theme41.xml"/><Relationship Id="rId12" Type="http://schemas.openxmlformats.org/officeDocument/2006/relationships/image" Target="../media/image1.png"/><Relationship Id="rId11" Type="http://schemas.openxmlformats.org/officeDocument/2006/relationships/slideLayout" Target="../slideLayouts/slideLayout451.xml"/><Relationship Id="rId10" Type="http://schemas.openxmlformats.org/officeDocument/2006/relationships/slideLayout" Target="../slideLayouts/slideLayout450.xml"/><Relationship Id="rId1" Type="http://schemas.openxmlformats.org/officeDocument/2006/relationships/slideLayout" Target="../slideLayouts/slideLayout441.xml"/></Relationships>
</file>

<file path=ppt/slideMasters/_rels/slideMaster42.xml.rels><?xml version="1.0" encoding="UTF-8" standalone="yes"?>
<Relationships xmlns="http://schemas.openxmlformats.org/package/2006/relationships"><Relationship Id="rId9" Type="http://schemas.openxmlformats.org/officeDocument/2006/relationships/slideLayout" Target="../slideLayouts/slideLayout460.xml"/><Relationship Id="rId8" Type="http://schemas.openxmlformats.org/officeDocument/2006/relationships/slideLayout" Target="../slideLayouts/slideLayout459.xml"/><Relationship Id="rId7" Type="http://schemas.openxmlformats.org/officeDocument/2006/relationships/slideLayout" Target="../slideLayouts/slideLayout458.xml"/><Relationship Id="rId6" Type="http://schemas.openxmlformats.org/officeDocument/2006/relationships/slideLayout" Target="../slideLayouts/slideLayout457.xml"/><Relationship Id="rId5" Type="http://schemas.openxmlformats.org/officeDocument/2006/relationships/slideLayout" Target="../slideLayouts/slideLayout456.xml"/><Relationship Id="rId4" Type="http://schemas.openxmlformats.org/officeDocument/2006/relationships/slideLayout" Target="../slideLayouts/slideLayout455.xml"/><Relationship Id="rId3" Type="http://schemas.openxmlformats.org/officeDocument/2006/relationships/slideLayout" Target="../slideLayouts/slideLayout454.xml"/><Relationship Id="rId2" Type="http://schemas.openxmlformats.org/officeDocument/2006/relationships/slideLayout" Target="../slideLayouts/slideLayout453.xml"/><Relationship Id="rId13" Type="http://schemas.openxmlformats.org/officeDocument/2006/relationships/theme" Target="../theme/theme42.xml"/><Relationship Id="rId12" Type="http://schemas.openxmlformats.org/officeDocument/2006/relationships/image" Target="../media/image1.png"/><Relationship Id="rId11" Type="http://schemas.openxmlformats.org/officeDocument/2006/relationships/slideLayout" Target="../slideLayouts/slideLayout462.xml"/><Relationship Id="rId10" Type="http://schemas.openxmlformats.org/officeDocument/2006/relationships/slideLayout" Target="../slideLayouts/slideLayout461.xml"/><Relationship Id="rId1" Type="http://schemas.openxmlformats.org/officeDocument/2006/relationships/slideLayout" Target="../slideLayouts/slideLayout452.xml"/></Relationships>
</file>

<file path=ppt/slideMasters/_rels/slideMaster43.xml.rels><?xml version="1.0" encoding="UTF-8" standalone="yes"?>
<Relationships xmlns="http://schemas.openxmlformats.org/package/2006/relationships"><Relationship Id="rId9" Type="http://schemas.openxmlformats.org/officeDocument/2006/relationships/slideLayout" Target="../slideLayouts/slideLayout471.xml"/><Relationship Id="rId8" Type="http://schemas.openxmlformats.org/officeDocument/2006/relationships/slideLayout" Target="../slideLayouts/slideLayout470.xml"/><Relationship Id="rId7" Type="http://schemas.openxmlformats.org/officeDocument/2006/relationships/slideLayout" Target="../slideLayouts/slideLayout469.xml"/><Relationship Id="rId6" Type="http://schemas.openxmlformats.org/officeDocument/2006/relationships/slideLayout" Target="../slideLayouts/slideLayout468.xml"/><Relationship Id="rId5" Type="http://schemas.openxmlformats.org/officeDocument/2006/relationships/slideLayout" Target="../slideLayouts/slideLayout467.xml"/><Relationship Id="rId4" Type="http://schemas.openxmlformats.org/officeDocument/2006/relationships/slideLayout" Target="../slideLayouts/slideLayout466.xml"/><Relationship Id="rId3" Type="http://schemas.openxmlformats.org/officeDocument/2006/relationships/slideLayout" Target="../slideLayouts/slideLayout465.xml"/><Relationship Id="rId2" Type="http://schemas.openxmlformats.org/officeDocument/2006/relationships/slideLayout" Target="../slideLayouts/slideLayout464.xml"/><Relationship Id="rId13" Type="http://schemas.openxmlformats.org/officeDocument/2006/relationships/theme" Target="../theme/theme43.xml"/><Relationship Id="rId12" Type="http://schemas.openxmlformats.org/officeDocument/2006/relationships/image" Target="../media/image1.png"/><Relationship Id="rId11" Type="http://schemas.openxmlformats.org/officeDocument/2006/relationships/slideLayout" Target="../slideLayouts/slideLayout473.xml"/><Relationship Id="rId10" Type="http://schemas.openxmlformats.org/officeDocument/2006/relationships/slideLayout" Target="../slideLayouts/slideLayout472.xml"/><Relationship Id="rId1" Type="http://schemas.openxmlformats.org/officeDocument/2006/relationships/slideLayout" Target="../slideLayouts/slideLayout463.xml"/></Relationships>
</file>

<file path=ppt/slideMasters/_rels/slideMaster44.xml.rels><?xml version="1.0" encoding="UTF-8" standalone="yes"?>
<Relationships xmlns="http://schemas.openxmlformats.org/package/2006/relationships"><Relationship Id="rId9" Type="http://schemas.openxmlformats.org/officeDocument/2006/relationships/slideLayout" Target="../slideLayouts/slideLayout482.xml"/><Relationship Id="rId8" Type="http://schemas.openxmlformats.org/officeDocument/2006/relationships/slideLayout" Target="../slideLayouts/slideLayout481.xml"/><Relationship Id="rId7" Type="http://schemas.openxmlformats.org/officeDocument/2006/relationships/slideLayout" Target="../slideLayouts/slideLayout480.xml"/><Relationship Id="rId6" Type="http://schemas.openxmlformats.org/officeDocument/2006/relationships/slideLayout" Target="../slideLayouts/slideLayout479.xml"/><Relationship Id="rId5" Type="http://schemas.openxmlformats.org/officeDocument/2006/relationships/slideLayout" Target="../slideLayouts/slideLayout478.xml"/><Relationship Id="rId4" Type="http://schemas.openxmlformats.org/officeDocument/2006/relationships/slideLayout" Target="../slideLayouts/slideLayout477.xml"/><Relationship Id="rId3" Type="http://schemas.openxmlformats.org/officeDocument/2006/relationships/slideLayout" Target="../slideLayouts/slideLayout476.xml"/><Relationship Id="rId2" Type="http://schemas.openxmlformats.org/officeDocument/2006/relationships/slideLayout" Target="../slideLayouts/slideLayout475.xml"/><Relationship Id="rId13" Type="http://schemas.openxmlformats.org/officeDocument/2006/relationships/theme" Target="../theme/theme44.xml"/><Relationship Id="rId12" Type="http://schemas.openxmlformats.org/officeDocument/2006/relationships/image" Target="../media/image1.png"/><Relationship Id="rId11" Type="http://schemas.openxmlformats.org/officeDocument/2006/relationships/slideLayout" Target="../slideLayouts/slideLayout484.xml"/><Relationship Id="rId10" Type="http://schemas.openxmlformats.org/officeDocument/2006/relationships/slideLayout" Target="../slideLayouts/slideLayout483.xml"/><Relationship Id="rId1" Type="http://schemas.openxmlformats.org/officeDocument/2006/relationships/slideLayout" Target="../slideLayouts/slideLayout474.xml"/></Relationships>
</file>

<file path=ppt/slideMasters/_rels/slideMaster45.xml.rels><?xml version="1.0" encoding="UTF-8" standalone="yes"?>
<Relationships xmlns="http://schemas.openxmlformats.org/package/2006/relationships"><Relationship Id="rId9" Type="http://schemas.openxmlformats.org/officeDocument/2006/relationships/slideLayout" Target="../slideLayouts/slideLayout493.xml"/><Relationship Id="rId8" Type="http://schemas.openxmlformats.org/officeDocument/2006/relationships/slideLayout" Target="../slideLayouts/slideLayout492.xml"/><Relationship Id="rId7" Type="http://schemas.openxmlformats.org/officeDocument/2006/relationships/slideLayout" Target="../slideLayouts/slideLayout491.xml"/><Relationship Id="rId6" Type="http://schemas.openxmlformats.org/officeDocument/2006/relationships/slideLayout" Target="../slideLayouts/slideLayout490.xml"/><Relationship Id="rId5" Type="http://schemas.openxmlformats.org/officeDocument/2006/relationships/slideLayout" Target="../slideLayouts/slideLayout489.xml"/><Relationship Id="rId4" Type="http://schemas.openxmlformats.org/officeDocument/2006/relationships/slideLayout" Target="../slideLayouts/slideLayout488.xml"/><Relationship Id="rId3" Type="http://schemas.openxmlformats.org/officeDocument/2006/relationships/slideLayout" Target="../slideLayouts/slideLayout487.xml"/><Relationship Id="rId2" Type="http://schemas.openxmlformats.org/officeDocument/2006/relationships/slideLayout" Target="../slideLayouts/slideLayout486.xml"/><Relationship Id="rId13" Type="http://schemas.openxmlformats.org/officeDocument/2006/relationships/theme" Target="../theme/theme45.xml"/><Relationship Id="rId12" Type="http://schemas.openxmlformats.org/officeDocument/2006/relationships/image" Target="../media/image1.png"/><Relationship Id="rId11" Type="http://schemas.openxmlformats.org/officeDocument/2006/relationships/slideLayout" Target="../slideLayouts/slideLayout495.xml"/><Relationship Id="rId10" Type="http://schemas.openxmlformats.org/officeDocument/2006/relationships/slideLayout" Target="../slideLayouts/slideLayout494.xml"/><Relationship Id="rId1" Type="http://schemas.openxmlformats.org/officeDocument/2006/relationships/slideLayout" Target="../slideLayouts/slideLayout485.xml"/></Relationships>
</file>

<file path=ppt/slideMasters/_rels/slideMaster46.xml.rels><?xml version="1.0" encoding="UTF-8" standalone="yes"?>
<Relationships xmlns="http://schemas.openxmlformats.org/package/2006/relationships"><Relationship Id="rId9" Type="http://schemas.openxmlformats.org/officeDocument/2006/relationships/slideLayout" Target="../slideLayouts/slideLayout504.xml"/><Relationship Id="rId8" Type="http://schemas.openxmlformats.org/officeDocument/2006/relationships/slideLayout" Target="../slideLayouts/slideLayout503.xml"/><Relationship Id="rId7" Type="http://schemas.openxmlformats.org/officeDocument/2006/relationships/slideLayout" Target="../slideLayouts/slideLayout502.xml"/><Relationship Id="rId6" Type="http://schemas.openxmlformats.org/officeDocument/2006/relationships/slideLayout" Target="../slideLayouts/slideLayout501.xml"/><Relationship Id="rId5" Type="http://schemas.openxmlformats.org/officeDocument/2006/relationships/slideLayout" Target="../slideLayouts/slideLayout500.xml"/><Relationship Id="rId4" Type="http://schemas.openxmlformats.org/officeDocument/2006/relationships/slideLayout" Target="../slideLayouts/slideLayout499.xml"/><Relationship Id="rId3" Type="http://schemas.openxmlformats.org/officeDocument/2006/relationships/slideLayout" Target="../slideLayouts/slideLayout498.xml"/><Relationship Id="rId2" Type="http://schemas.openxmlformats.org/officeDocument/2006/relationships/slideLayout" Target="../slideLayouts/slideLayout497.xml"/><Relationship Id="rId13" Type="http://schemas.openxmlformats.org/officeDocument/2006/relationships/theme" Target="../theme/theme46.xml"/><Relationship Id="rId12" Type="http://schemas.openxmlformats.org/officeDocument/2006/relationships/image" Target="../media/image1.png"/><Relationship Id="rId11" Type="http://schemas.openxmlformats.org/officeDocument/2006/relationships/slideLayout" Target="../slideLayouts/slideLayout506.xml"/><Relationship Id="rId10" Type="http://schemas.openxmlformats.org/officeDocument/2006/relationships/slideLayout" Target="../slideLayouts/slideLayout505.xml"/><Relationship Id="rId1" Type="http://schemas.openxmlformats.org/officeDocument/2006/relationships/slideLayout" Target="../slideLayouts/slideLayout496.xml"/></Relationships>
</file>

<file path=ppt/slideMasters/_rels/slideMaster47.xml.rels><?xml version="1.0" encoding="UTF-8" standalone="yes"?>
<Relationships xmlns="http://schemas.openxmlformats.org/package/2006/relationships"><Relationship Id="rId9" Type="http://schemas.openxmlformats.org/officeDocument/2006/relationships/slideLayout" Target="../slideLayouts/slideLayout515.xml"/><Relationship Id="rId8" Type="http://schemas.openxmlformats.org/officeDocument/2006/relationships/slideLayout" Target="../slideLayouts/slideLayout514.xml"/><Relationship Id="rId7" Type="http://schemas.openxmlformats.org/officeDocument/2006/relationships/slideLayout" Target="../slideLayouts/slideLayout513.xml"/><Relationship Id="rId6" Type="http://schemas.openxmlformats.org/officeDocument/2006/relationships/slideLayout" Target="../slideLayouts/slideLayout512.xml"/><Relationship Id="rId5" Type="http://schemas.openxmlformats.org/officeDocument/2006/relationships/slideLayout" Target="../slideLayouts/slideLayout511.xml"/><Relationship Id="rId4" Type="http://schemas.openxmlformats.org/officeDocument/2006/relationships/slideLayout" Target="../slideLayouts/slideLayout510.xml"/><Relationship Id="rId3" Type="http://schemas.openxmlformats.org/officeDocument/2006/relationships/slideLayout" Target="../slideLayouts/slideLayout509.xml"/><Relationship Id="rId2" Type="http://schemas.openxmlformats.org/officeDocument/2006/relationships/slideLayout" Target="../slideLayouts/slideLayout508.xml"/><Relationship Id="rId13" Type="http://schemas.openxmlformats.org/officeDocument/2006/relationships/theme" Target="../theme/theme47.xml"/><Relationship Id="rId12" Type="http://schemas.openxmlformats.org/officeDocument/2006/relationships/image" Target="../media/image1.png"/><Relationship Id="rId11" Type="http://schemas.openxmlformats.org/officeDocument/2006/relationships/slideLayout" Target="../slideLayouts/slideLayout517.xml"/><Relationship Id="rId10" Type="http://schemas.openxmlformats.org/officeDocument/2006/relationships/slideLayout" Target="../slideLayouts/slideLayout516.xml"/><Relationship Id="rId1" Type="http://schemas.openxmlformats.org/officeDocument/2006/relationships/slideLayout" Target="../slideLayouts/slideLayout507.xml"/></Relationships>
</file>

<file path=ppt/slideMasters/_rels/slideMaster48.xml.rels><?xml version="1.0" encoding="UTF-8" standalone="yes"?>
<Relationships xmlns="http://schemas.openxmlformats.org/package/2006/relationships"><Relationship Id="rId9" Type="http://schemas.openxmlformats.org/officeDocument/2006/relationships/slideLayout" Target="../slideLayouts/slideLayout526.xml"/><Relationship Id="rId8" Type="http://schemas.openxmlformats.org/officeDocument/2006/relationships/slideLayout" Target="../slideLayouts/slideLayout525.xml"/><Relationship Id="rId7" Type="http://schemas.openxmlformats.org/officeDocument/2006/relationships/slideLayout" Target="../slideLayouts/slideLayout524.xml"/><Relationship Id="rId6" Type="http://schemas.openxmlformats.org/officeDocument/2006/relationships/slideLayout" Target="../slideLayouts/slideLayout523.xml"/><Relationship Id="rId5" Type="http://schemas.openxmlformats.org/officeDocument/2006/relationships/slideLayout" Target="../slideLayouts/slideLayout522.xml"/><Relationship Id="rId4" Type="http://schemas.openxmlformats.org/officeDocument/2006/relationships/slideLayout" Target="../slideLayouts/slideLayout521.xml"/><Relationship Id="rId3" Type="http://schemas.openxmlformats.org/officeDocument/2006/relationships/slideLayout" Target="../slideLayouts/slideLayout520.xml"/><Relationship Id="rId2" Type="http://schemas.openxmlformats.org/officeDocument/2006/relationships/slideLayout" Target="../slideLayouts/slideLayout519.xml"/><Relationship Id="rId13" Type="http://schemas.openxmlformats.org/officeDocument/2006/relationships/theme" Target="../theme/theme48.xml"/><Relationship Id="rId12" Type="http://schemas.openxmlformats.org/officeDocument/2006/relationships/image" Target="../media/image1.png"/><Relationship Id="rId11" Type="http://schemas.openxmlformats.org/officeDocument/2006/relationships/slideLayout" Target="../slideLayouts/slideLayout528.xml"/><Relationship Id="rId10" Type="http://schemas.openxmlformats.org/officeDocument/2006/relationships/slideLayout" Target="../slideLayouts/slideLayout527.xml"/><Relationship Id="rId1" Type="http://schemas.openxmlformats.org/officeDocument/2006/relationships/slideLayout" Target="../slideLayouts/slideLayout518.xml"/></Relationships>
</file>

<file path=ppt/slideMasters/_rels/slideMaster49.xml.rels><?xml version="1.0" encoding="UTF-8" standalone="yes"?>
<Relationships xmlns="http://schemas.openxmlformats.org/package/2006/relationships"><Relationship Id="rId9" Type="http://schemas.openxmlformats.org/officeDocument/2006/relationships/slideLayout" Target="../slideLayouts/slideLayout537.xml"/><Relationship Id="rId8" Type="http://schemas.openxmlformats.org/officeDocument/2006/relationships/slideLayout" Target="../slideLayouts/slideLayout536.xml"/><Relationship Id="rId7" Type="http://schemas.openxmlformats.org/officeDocument/2006/relationships/slideLayout" Target="../slideLayouts/slideLayout535.xml"/><Relationship Id="rId6" Type="http://schemas.openxmlformats.org/officeDocument/2006/relationships/slideLayout" Target="../slideLayouts/slideLayout534.xml"/><Relationship Id="rId5" Type="http://schemas.openxmlformats.org/officeDocument/2006/relationships/slideLayout" Target="../slideLayouts/slideLayout533.xml"/><Relationship Id="rId4" Type="http://schemas.openxmlformats.org/officeDocument/2006/relationships/slideLayout" Target="../slideLayouts/slideLayout532.xml"/><Relationship Id="rId3" Type="http://schemas.openxmlformats.org/officeDocument/2006/relationships/slideLayout" Target="../slideLayouts/slideLayout531.xml"/><Relationship Id="rId2" Type="http://schemas.openxmlformats.org/officeDocument/2006/relationships/slideLayout" Target="../slideLayouts/slideLayout530.xml"/><Relationship Id="rId13" Type="http://schemas.openxmlformats.org/officeDocument/2006/relationships/theme" Target="../theme/theme49.xml"/><Relationship Id="rId12" Type="http://schemas.openxmlformats.org/officeDocument/2006/relationships/image" Target="../media/image1.png"/><Relationship Id="rId11" Type="http://schemas.openxmlformats.org/officeDocument/2006/relationships/slideLayout" Target="../slideLayouts/slideLayout539.xml"/><Relationship Id="rId10" Type="http://schemas.openxmlformats.org/officeDocument/2006/relationships/slideLayout" Target="../slideLayouts/slideLayout538.xml"/><Relationship Id="rId1" Type="http://schemas.openxmlformats.org/officeDocument/2006/relationships/slideLayout" Target="../slideLayouts/slideLayout529.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3" Type="http://schemas.openxmlformats.org/officeDocument/2006/relationships/theme" Target="../theme/theme5.xml"/><Relationship Id="rId12" Type="http://schemas.openxmlformats.org/officeDocument/2006/relationships/image" Target="../media/image1.png"/><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50.xml.rels><?xml version="1.0" encoding="UTF-8" standalone="yes"?>
<Relationships xmlns="http://schemas.openxmlformats.org/package/2006/relationships"><Relationship Id="rId9" Type="http://schemas.openxmlformats.org/officeDocument/2006/relationships/slideLayout" Target="../slideLayouts/slideLayout548.xml"/><Relationship Id="rId8" Type="http://schemas.openxmlformats.org/officeDocument/2006/relationships/slideLayout" Target="../slideLayouts/slideLayout547.xml"/><Relationship Id="rId7" Type="http://schemas.openxmlformats.org/officeDocument/2006/relationships/slideLayout" Target="../slideLayouts/slideLayout546.xml"/><Relationship Id="rId6" Type="http://schemas.openxmlformats.org/officeDocument/2006/relationships/slideLayout" Target="../slideLayouts/slideLayout545.xml"/><Relationship Id="rId5" Type="http://schemas.openxmlformats.org/officeDocument/2006/relationships/slideLayout" Target="../slideLayouts/slideLayout544.xml"/><Relationship Id="rId4" Type="http://schemas.openxmlformats.org/officeDocument/2006/relationships/slideLayout" Target="../slideLayouts/slideLayout543.xml"/><Relationship Id="rId3" Type="http://schemas.openxmlformats.org/officeDocument/2006/relationships/slideLayout" Target="../slideLayouts/slideLayout542.xml"/><Relationship Id="rId2" Type="http://schemas.openxmlformats.org/officeDocument/2006/relationships/slideLayout" Target="../slideLayouts/slideLayout541.xml"/><Relationship Id="rId13" Type="http://schemas.openxmlformats.org/officeDocument/2006/relationships/theme" Target="../theme/theme50.xml"/><Relationship Id="rId12" Type="http://schemas.openxmlformats.org/officeDocument/2006/relationships/image" Target="../media/image1.png"/><Relationship Id="rId11" Type="http://schemas.openxmlformats.org/officeDocument/2006/relationships/slideLayout" Target="../slideLayouts/slideLayout550.xml"/><Relationship Id="rId10" Type="http://schemas.openxmlformats.org/officeDocument/2006/relationships/slideLayout" Target="../slideLayouts/slideLayout549.xml"/><Relationship Id="rId1" Type="http://schemas.openxmlformats.org/officeDocument/2006/relationships/slideLayout" Target="../slideLayouts/slideLayout540.xml"/></Relationships>
</file>

<file path=ppt/slideMasters/_rels/slideMaster51.xml.rels><?xml version="1.0" encoding="UTF-8" standalone="yes"?>
<Relationships xmlns="http://schemas.openxmlformats.org/package/2006/relationships"><Relationship Id="rId9" Type="http://schemas.openxmlformats.org/officeDocument/2006/relationships/slideLayout" Target="../slideLayouts/slideLayout559.xml"/><Relationship Id="rId8" Type="http://schemas.openxmlformats.org/officeDocument/2006/relationships/slideLayout" Target="../slideLayouts/slideLayout558.xml"/><Relationship Id="rId7" Type="http://schemas.openxmlformats.org/officeDocument/2006/relationships/slideLayout" Target="../slideLayouts/slideLayout557.xml"/><Relationship Id="rId6" Type="http://schemas.openxmlformats.org/officeDocument/2006/relationships/slideLayout" Target="../slideLayouts/slideLayout556.xml"/><Relationship Id="rId5" Type="http://schemas.openxmlformats.org/officeDocument/2006/relationships/slideLayout" Target="../slideLayouts/slideLayout555.xml"/><Relationship Id="rId4" Type="http://schemas.openxmlformats.org/officeDocument/2006/relationships/slideLayout" Target="../slideLayouts/slideLayout554.xml"/><Relationship Id="rId3" Type="http://schemas.openxmlformats.org/officeDocument/2006/relationships/slideLayout" Target="../slideLayouts/slideLayout553.xml"/><Relationship Id="rId2" Type="http://schemas.openxmlformats.org/officeDocument/2006/relationships/slideLayout" Target="../slideLayouts/slideLayout552.xml"/><Relationship Id="rId13" Type="http://schemas.openxmlformats.org/officeDocument/2006/relationships/theme" Target="../theme/theme51.xml"/><Relationship Id="rId12" Type="http://schemas.openxmlformats.org/officeDocument/2006/relationships/image" Target="../media/image1.png"/><Relationship Id="rId11" Type="http://schemas.openxmlformats.org/officeDocument/2006/relationships/slideLayout" Target="../slideLayouts/slideLayout561.xml"/><Relationship Id="rId10" Type="http://schemas.openxmlformats.org/officeDocument/2006/relationships/slideLayout" Target="../slideLayouts/slideLayout560.xml"/><Relationship Id="rId1" Type="http://schemas.openxmlformats.org/officeDocument/2006/relationships/slideLayout" Target="../slideLayouts/slideLayout551.xml"/></Relationships>
</file>

<file path=ppt/slideMasters/_rels/slideMaster52.xml.rels><?xml version="1.0" encoding="UTF-8" standalone="yes"?>
<Relationships xmlns="http://schemas.openxmlformats.org/package/2006/relationships"><Relationship Id="rId9" Type="http://schemas.openxmlformats.org/officeDocument/2006/relationships/slideLayout" Target="../slideLayouts/slideLayout570.xml"/><Relationship Id="rId8" Type="http://schemas.openxmlformats.org/officeDocument/2006/relationships/slideLayout" Target="../slideLayouts/slideLayout569.xml"/><Relationship Id="rId7" Type="http://schemas.openxmlformats.org/officeDocument/2006/relationships/slideLayout" Target="../slideLayouts/slideLayout568.xml"/><Relationship Id="rId6" Type="http://schemas.openxmlformats.org/officeDocument/2006/relationships/slideLayout" Target="../slideLayouts/slideLayout567.xml"/><Relationship Id="rId5" Type="http://schemas.openxmlformats.org/officeDocument/2006/relationships/slideLayout" Target="../slideLayouts/slideLayout566.xml"/><Relationship Id="rId4" Type="http://schemas.openxmlformats.org/officeDocument/2006/relationships/slideLayout" Target="../slideLayouts/slideLayout565.xml"/><Relationship Id="rId3" Type="http://schemas.openxmlformats.org/officeDocument/2006/relationships/slideLayout" Target="../slideLayouts/slideLayout564.xml"/><Relationship Id="rId2" Type="http://schemas.openxmlformats.org/officeDocument/2006/relationships/slideLayout" Target="../slideLayouts/slideLayout563.xml"/><Relationship Id="rId13" Type="http://schemas.openxmlformats.org/officeDocument/2006/relationships/theme" Target="../theme/theme52.xml"/><Relationship Id="rId12" Type="http://schemas.openxmlformats.org/officeDocument/2006/relationships/image" Target="../media/image1.png"/><Relationship Id="rId11" Type="http://schemas.openxmlformats.org/officeDocument/2006/relationships/slideLayout" Target="../slideLayouts/slideLayout572.xml"/><Relationship Id="rId10" Type="http://schemas.openxmlformats.org/officeDocument/2006/relationships/slideLayout" Target="../slideLayouts/slideLayout571.xml"/><Relationship Id="rId1" Type="http://schemas.openxmlformats.org/officeDocument/2006/relationships/slideLayout" Target="../slideLayouts/slideLayout562.xml"/></Relationships>
</file>

<file path=ppt/slideMasters/_rels/slideMaster53.xml.rels><?xml version="1.0" encoding="UTF-8" standalone="yes"?>
<Relationships xmlns="http://schemas.openxmlformats.org/package/2006/relationships"><Relationship Id="rId9" Type="http://schemas.openxmlformats.org/officeDocument/2006/relationships/slideLayout" Target="../slideLayouts/slideLayout581.xml"/><Relationship Id="rId8" Type="http://schemas.openxmlformats.org/officeDocument/2006/relationships/slideLayout" Target="../slideLayouts/slideLayout580.xml"/><Relationship Id="rId7" Type="http://schemas.openxmlformats.org/officeDocument/2006/relationships/slideLayout" Target="../slideLayouts/slideLayout579.xml"/><Relationship Id="rId6" Type="http://schemas.openxmlformats.org/officeDocument/2006/relationships/slideLayout" Target="../slideLayouts/slideLayout578.xml"/><Relationship Id="rId5" Type="http://schemas.openxmlformats.org/officeDocument/2006/relationships/slideLayout" Target="../slideLayouts/slideLayout577.xml"/><Relationship Id="rId4" Type="http://schemas.openxmlformats.org/officeDocument/2006/relationships/slideLayout" Target="../slideLayouts/slideLayout576.xml"/><Relationship Id="rId3" Type="http://schemas.openxmlformats.org/officeDocument/2006/relationships/slideLayout" Target="../slideLayouts/slideLayout575.xml"/><Relationship Id="rId2" Type="http://schemas.openxmlformats.org/officeDocument/2006/relationships/slideLayout" Target="../slideLayouts/slideLayout574.xml"/><Relationship Id="rId13" Type="http://schemas.openxmlformats.org/officeDocument/2006/relationships/theme" Target="../theme/theme53.xml"/><Relationship Id="rId12" Type="http://schemas.openxmlformats.org/officeDocument/2006/relationships/image" Target="../media/image1.png"/><Relationship Id="rId11" Type="http://schemas.openxmlformats.org/officeDocument/2006/relationships/slideLayout" Target="../slideLayouts/slideLayout583.xml"/><Relationship Id="rId10" Type="http://schemas.openxmlformats.org/officeDocument/2006/relationships/slideLayout" Target="../slideLayouts/slideLayout582.xml"/><Relationship Id="rId1" Type="http://schemas.openxmlformats.org/officeDocument/2006/relationships/slideLayout" Target="../slideLayouts/slideLayout573.xml"/></Relationships>
</file>

<file path=ppt/slideMasters/_rels/slideMaster54.xml.rels><?xml version="1.0" encoding="UTF-8" standalone="yes"?>
<Relationships xmlns="http://schemas.openxmlformats.org/package/2006/relationships"><Relationship Id="rId9" Type="http://schemas.openxmlformats.org/officeDocument/2006/relationships/slideLayout" Target="../slideLayouts/slideLayout592.xml"/><Relationship Id="rId8" Type="http://schemas.openxmlformats.org/officeDocument/2006/relationships/slideLayout" Target="../slideLayouts/slideLayout591.xml"/><Relationship Id="rId7" Type="http://schemas.openxmlformats.org/officeDocument/2006/relationships/slideLayout" Target="../slideLayouts/slideLayout590.xml"/><Relationship Id="rId6" Type="http://schemas.openxmlformats.org/officeDocument/2006/relationships/slideLayout" Target="../slideLayouts/slideLayout589.xml"/><Relationship Id="rId5" Type="http://schemas.openxmlformats.org/officeDocument/2006/relationships/slideLayout" Target="../slideLayouts/slideLayout588.xml"/><Relationship Id="rId4" Type="http://schemas.openxmlformats.org/officeDocument/2006/relationships/slideLayout" Target="../slideLayouts/slideLayout587.xml"/><Relationship Id="rId3" Type="http://schemas.openxmlformats.org/officeDocument/2006/relationships/slideLayout" Target="../slideLayouts/slideLayout586.xml"/><Relationship Id="rId2" Type="http://schemas.openxmlformats.org/officeDocument/2006/relationships/slideLayout" Target="../slideLayouts/slideLayout585.xml"/><Relationship Id="rId13" Type="http://schemas.openxmlformats.org/officeDocument/2006/relationships/theme" Target="../theme/theme54.xml"/><Relationship Id="rId12" Type="http://schemas.openxmlformats.org/officeDocument/2006/relationships/image" Target="../media/image1.png"/><Relationship Id="rId11" Type="http://schemas.openxmlformats.org/officeDocument/2006/relationships/slideLayout" Target="../slideLayouts/slideLayout594.xml"/><Relationship Id="rId10" Type="http://schemas.openxmlformats.org/officeDocument/2006/relationships/slideLayout" Target="../slideLayouts/slideLayout593.xml"/><Relationship Id="rId1" Type="http://schemas.openxmlformats.org/officeDocument/2006/relationships/slideLayout" Target="../slideLayouts/slideLayout584.xml"/></Relationships>
</file>

<file path=ppt/slideMasters/_rels/slideMaster55.xml.rels><?xml version="1.0" encoding="UTF-8" standalone="yes"?>
<Relationships xmlns="http://schemas.openxmlformats.org/package/2006/relationships"><Relationship Id="rId9" Type="http://schemas.openxmlformats.org/officeDocument/2006/relationships/slideLayout" Target="../slideLayouts/slideLayout603.xml"/><Relationship Id="rId8" Type="http://schemas.openxmlformats.org/officeDocument/2006/relationships/slideLayout" Target="../slideLayouts/slideLayout602.xml"/><Relationship Id="rId7" Type="http://schemas.openxmlformats.org/officeDocument/2006/relationships/slideLayout" Target="../slideLayouts/slideLayout601.xml"/><Relationship Id="rId6" Type="http://schemas.openxmlformats.org/officeDocument/2006/relationships/slideLayout" Target="../slideLayouts/slideLayout600.xml"/><Relationship Id="rId5" Type="http://schemas.openxmlformats.org/officeDocument/2006/relationships/slideLayout" Target="../slideLayouts/slideLayout599.xml"/><Relationship Id="rId4" Type="http://schemas.openxmlformats.org/officeDocument/2006/relationships/slideLayout" Target="../slideLayouts/slideLayout598.xml"/><Relationship Id="rId3" Type="http://schemas.openxmlformats.org/officeDocument/2006/relationships/slideLayout" Target="../slideLayouts/slideLayout597.xml"/><Relationship Id="rId2" Type="http://schemas.openxmlformats.org/officeDocument/2006/relationships/slideLayout" Target="../slideLayouts/slideLayout596.xml"/><Relationship Id="rId13" Type="http://schemas.openxmlformats.org/officeDocument/2006/relationships/theme" Target="../theme/theme55.xml"/><Relationship Id="rId12" Type="http://schemas.openxmlformats.org/officeDocument/2006/relationships/image" Target="../media/image1.png"/><Relationship Id="rId11" Type="http://schemas.openxmlformats.org/officeDocument/2006/relationships/slideLayout" Target="../slideLayouts/slideLayout605.xml"/><Relationship Id="rId10" Type="http://schemas.openxmlformats.org/officeDocument/2006/relationships/slideLayout" Target="../slideLayouts/slideLayout604.xml"/><Relationship Id="rId1" Type="http://schemas.openxmlformats.org/officeDocument/2006/relationships/slideLayout" Target="../slideLayouts/slideLayout595.xml"/></Relationships>
</file>

<file path=ppt/slideMasters/_rels/slideMaster56.xml.rels><?xml version="1.0" encoding="UTF-8" standalone="yes"?>
<Relationships xmlns="http://schemas.openxmlformats.org/package/2006/relationships"><Relationship Id="rId9" Type="http://schemas.openxmlformats.org/officeDocument/2006/relationships/slideLayout" Target="../slideLayouts/slideLayout614.xml"/><Relationship Id="rId8" Type="http://schemas.openxmlformats.org/officeDocument/2006/relationships/slideLayout" Target="../slideLayouts/slideLayout613.xml"/><Relationship Id="rId7" Type="http://schemas.openxmlformats.org/officeDocument/2006/relationships/slideLayout" Target="../slideLayouts/slideLayout612.xml"/><Relationship Id="rId6" Type="http://schemas.openxmlformats.org/officeDocument/2006/relationships/slideLayout" Target="../slideLayouts/slideLayout611.xml"/><Relationship Id="rId5" Type="http://schemas.openxmlformats.org/officeDocument/2006/relationships/slideLayout" Target="../slideLayouts/slideLayout610.xml"/><Relationship Id="rId4" Type="http://schemas.openxmlformats.org/officeDocument/2006/relationships/slideLayout" Target="../slideLayouts/slideLayout609.xml"/><Relationship Id="rId3" Type="http://schemas.openxmlformats.org/officeDocument/2006/relationships/slideLayout" Target="../slideLayouts/slideLayout608.xml"/><Relationship Id="rId2" Type="http://schemas.openxmlformats.org/officeDocument/2006/relationships/slideLayout" Target="../slideLayouts/slideLayout607.xml"/><Relationship Id="rId13" Type="http://schemas.openxmlformats.org/officeDocument/2006/relationships/theme" Target="../theme/theme56.xml"/><Relationship Id="rId12" Type="http://schemas.openxmlformats.org/officeDocument/2006/relationships/image" Target="../media/image1.png"/><Relationship Id="rId11" Type="http://schemas.openxmlformats.org/officeDocument/2006/relationships/slideLayout" Target="../slideLayouts/slideLayout616.xml"/><Relationship Id="rId10" Type="http://schemas.openxmlformats.org/officeDocument/2006/relationships/slideLayout" Target="../slideLayouts/slideLayout615.xml"/><Relationship Id="rId1" Type="http://schemas.openxmlformats.org/officeDocument/2006/relationships/slideLayout" Target="../slideLayouts/slideLayout606.xml"/></Relationships>
</file>

<file path=ppt/slideMasters/_rels/slideMaster57.xml.rels><?xml version="1.0" encoding="UTF-8" standalone="yes"?>
<Relationships xmlns="http://schemas.openxmlformats.org/package/2006/relationships"><Relationship Id="rId9" Type="http://schemas.openxmlformats.org/officeDocument/2006/relationships/slideLayout" Target="../slideLayouts/slideLayout625.xml"/><Relationship Id="rId8" Type="http://schemas.openxmlformats.org/officeDocument/2006/relationships/slideLayout" Target="../slideLayouts/slideLayout624.xml"/><Relationship Id="rId7" Type="http://schemas.openxmlformats.org/officeDocument/2006/relationships/slideLayout" Target="../slideLayouts/slideLayout623.xml"/><Relationship Id="rId6" Type="http://schemas.openxmlformats.org/officeDocument/2006/relationships/slideLayout" Target="../slideLayouts/slideLayout622.xml"/><Relationship Id="rId5" Type="http://schemas.openxmlformats.org/officeDocument/2006/relationships/slideLayout" Target="../slideLayouts/slideLayout621.xml"/><Relationship Id="rId4" Type="http://schemas.openxmlformats.org/officeDocument/2006/relationships/slideLayout" Target="../slideLayouts/slideLayout620.xml"/><Relationship Id="rId3" Type="http://schemas.openxmlformats.org/officeDocument/2006/relationships/slideLayout" Target="../slideLayouts/slideLayout619.xml"/><Relationship Id="rId2" Type="http://schemas.openxmlformats.org/officeDocument/2006/relationships/slideLayout" Target="../slideLayouts/slideLayout618.xml"/><Relationship Id="rId13" Type="http://schemas.openxmlformats.org/officeDocument/2006/relationships/theme" Target="../theme/theme57.xml"/><Relationship Id="rId12" Type="http://schemas.openxmlformats.org/officeDocument/2006/relationships/image" Target="../media/image1.png"/><Relationship Id="rId11" Type="http://schemas.openxmlformats.org/officeDocument/2006/relationships/slideLayout" Target="../slideLayouts/slideLayout627.xml"/><Relationship Id="rId10" Type="http://schemas.openxmlformats.org/officeDocument/2006/relationships/slideLayout" Target="../slideLayouts/slideLayout626.xml"/><Relationship Id="rId1" Type="http://schemas.openxmlformats.org/officeDocument/2006/relationships/slideLayout" Target="../slideLayouts/slideLayout617.xml"/></Relationships>
</file>

<file path=ppt/slideMasters/_rels/slideMaster58.xml.rels><?xml version="1.0" encoding="UTF-8" standalone="yes"?>
<Relationships xmlns="http://schemas.openxmlformats.org/package/2006/relationships"><Relationship Id="rId9" Type="http://schemas.openxmlformats.org/officeDocument/2006/relationships/slideLayout" Target="../slideLayouts/slideLayout636.xml"/><Relationship Id="rId8" Type="http://schemas.openxmlformats.org/officeDocument/2006/relationships/slideLayout" Target="../slideLayouts/slideLayout635.xml"/><Relationship Id="rId7" Type="http://schemas.openxmlformats.org/officeDocument/2006/relationships/slideLayout" Target="../slideLayouts/slideLayout634.xml"/><Relationship Id="rId6" Type="http://schemas.openxmlformats.org/officeDocument/2006/relationships/slideLayout" Target="../slideLayouts/slideLayout633.xml"/><Relationship Id="rId5" Type="http://schemas.openxmlformats.org/officeDocument/2006/relationships/slideLayout" Target="../slideLayouts/slideLayout632.xml"/><Relationship Id="rId4" Type="http://schemas.openxmlformats.org/officeDocument/2006/relationships/slideLayout" Target="../slideLayouts/slideLayout631.xml"/><Relationship Id="rId3" Type="http://schemas.openxmlformats.org/officeDocument/2006/relationships/slideLayout" Target="../slideLayouts/slideLayout630.xml"/><Relationship Id="rId2" Type="http://schemas.openxmlformats.org/officeDocument/2006/relationships/slideLayout" Target="../slideLayouts/slideLayout629.xml"/><Relationship Id="rId13" Type="http://schemas.openxmlformats.org/officeDocument/2006/relationships/theme" Target="../theme/theme58.xml"/><Relationship Id="rId12" Type="http://schemas.openxmlformats.org/officeDocument/2006/relationships/image" Target="../media/image1.png"/><Relationship Id="rId11" Type="http://schemas.openxmlformats.org/officeDocument/2006/relationships/slideLayout" Target="../slideLayouts/slideLayout638.xml"/><Relationship Id="rId10" Type="http://schemas.openxmlformats.org/officeDocument/2006/relationships/slideLayout" Target="../slideLayouts/slideLayout637.xml"/><Relationship Id="rId1" Type="http://schemas.openxmlformats.org/officeDocument/2006/relationships/slideLayout" Target="../slideLayouts/slideLayout628.xml"/></Relationships>
</file>

<file path=ppt/slideMasters/_rels/slideMaster59.xml.rels><?xml version="1.0" encoding="UTF-8" standalone="yes"?>
<Relationships xmlns="http://schemas.openxmlformats.org/package/2006/relationships"><Relationship Id="rId9" Type="http://schemas.openxmlformats.org/officeDocument/2006/relationships/slideLayout" Target="../slideLayouts/slideLayout647.xml"/><Relationship Id="rId8" Type="http://schemas.openxmlformats.org/officeDocument/2006/relationships/slideLayout" Target="../slideLayouts/slideLayout646.xml"/><Relationship Id="rId7" Type="http://schemas.openxmlformats.org/officeDocument/2006/relationships/slideLayout" Target="../slideLayouts/slideLayout645.xml"/><Relationship Id="rId6" Type="http://schemas.openxmlformats.org/officeDocument/2006/relationships/slideLayout" Target="../slideLayouts/slideLayout644.xml"/><Relationship Id="rId5" Type="http://schemas.openxmlformats.org/officeDocument/2006/relationships/slideLayout" Target="../slideLayouts/slideLayout643.xml"/><Relationship Id="rId4" Type="http://schemas.openxmlformats.org/officeDocument/2006/relationships/slideLayout" Target="../slideLayouts/slideLayout642.xml"/><Relationship Id="rId3" Type="http://schemas.openxmlformats.org/officeDocument/2006/relationships/slideLayout" Target="../slideLayouts/slideLayout641.xml"/><Relationship Id="rId2" Type="http://schemas.openxmlformats.org/officeDocument/2006/relationships/slideLayout" Target="../slideLayouts/slideLayout640.xml"/><Relationship Id="rId13" Type="http://schemas.openxmlformats.org/officeDocument/2006/relationships/theme" Target="../theme/theme59.xml"/><Relationship Id="rId12" Type="http://schemas.openxmlformats.org/officeDocument/2006/relationships/image" Target="../media/image1.png"/><Relationship Id="rId11" Type="http://schemas.openxmlformats.org/officeDocument/2006/relationships/slideLayout" Target="../slideLayouts/slideLayout649.xml"/><Relationship Id="rId10" Type="http://schemas.openxmlformats.org/officeDocument/2006/relationships/slideLayout" Target="../slideLayouts/slideLayout648.xml"/><Relationship Id="rId1" Type="http://schemas.openxmlformats.org/officeDocument/2006/relationships/slideLayout" Target="../slideLayouts/slideLayout639.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3" Type="http://schemas.openxmlformats.org/officeDocument/2006/relationships/theme" Target="../theme/theme6.xml"/><Relationship Id="rId12" Type="http://schemas.openxmlformats.org/officeDocument/2006/relationships/image" Target="../media/image1.png"/><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60.xml.rels><?xml version="1.0" encoding="UTF-8" standalone="yes"?>
<Relationships xmlns="http://schemas.openxmlformats.org/package/2006/relationships"><Relationship Id="rId9" Type="http://schemas.openxmlformats.org/officeDocument/2006/relationships/slideLayout" Target="../slideLayouts/slideLayout658.xml"/><Relationship Id="rId8" Type="http://schemas.openxmlformats.org/officeDocument/2006/relationships/slideLayout" Target="../slideLayouts/slideLayout657.xml"/><Relationship Id="rId7" Type="http://schemas.openxmlformats.org/officeDocument/2006/relationships/slideLayout" Target="../slideLayouts/slideLayout656.xml"/><Relationship Id="rId6" Type="http://schemas.openxmlformats.org/officeDocument/2006/relationships/slideLayout" Target="../slideLayouts/slideLayout655.xml"/><Relationship Id="rId5" Type="http://schemas.openxmlformats.org/officeDocument/2006/relationships/slideLayout" Target="../slideLayouts/slideLayout654.xml"/><Relationship Id="rId4" Type="http://schemas.openxmlformats.org/officeDocument/2006/relationships/slideLayout" Target="../slideLayouts/slideLayout653.xml"/><Relationship Id="rId3" Type="http://schemas.openxmlformats.org/officeDocument/2006/relationships/slideLayout" Target="../slideLayouts/slideLayout652.xml"/><Relationship Id="rId2" Type="http://schemas.openxmlformats.org/officeDocument/2006/relationships/slideLayout" Target="../slideLayouts/slideLayout651.xml"/><Relationship Id="rId13" Type="http://schemas.openxmlformats.org/officeDocument/2006/relationships/theme" Target="../theme/theme60.xml"/><Relationship Id="rId12" Type="http://schemas.openxmlformats.org/officeDocument/2006/relationships/image" Target="../media/image1.png"/><Relationship Id="rId11" Type="http://schemas.openxmlformats.org/officeDocument/2006/relationships/slideLayout" Target="../slideLayouts/slideLayout660.xml"/><Relationship Id="rId10" Type="http://schemas.openxmlformats.org/officeDocument/2006/relationships/slideLayout" Target="../slideLayouts/slideLayout659.xml"/><Relationship Id="rId1" Type="http://schemas.openxmlformats.org/officeDocument/2006/relationships/slideLayout" Target="../slideLayouts/slideLayout650.xml"/></Relationships>
</file>

<file path=ppt/slideMasters/_rels/slideMaster61.xml.rels><?xml version="1.0" encoding="UTF-8" standalone="yes"?>
<Relationships xmlns="http://schemas.openxmlformats.org/package/2006/relationships"><Relationship Id="rId9" Type="http://schemas.openxmlformats.org/officeDocument/2006/relationships/slideLayout" Target="../slideLayouts/slideLayout669.xml"/><Relationship Id="rId8" Type="http://schemas.openxmlformats.org/officeDocument/2006/relationships/slideLayout" Target="../slideLayouts/slideLayout668.xml"/><Relationship Id="rId7" Type="http://schemas.openxmlformats.org/officeDocument/2006/relationships/slideLayout" Target="../slideLayouts/slideLayout667.xml"/><Relationship Id="rId6" Type="http://schemas.openxmlformats.org/officeDocument/2006/relationships/slideLayout" Target="../slideLayouts/slideLayout666.xml"/><Relationship Id="rId5" Type="http://schemas.openxmlformats.org/officeDocument/2006/relationships/slideLayout" Target="../slideLayouts/slideLayout665.xml"/><Relationship Id="rId4" Type="http://schemas.openxmlformats.org/officeDocument/2006/relationships/slideLayout" Target="../slideLayouts/slideLayout664.xml"/><Relationship Id="rId3" Type="http://schemas.openxmlformats.org/officeDocument/2006/relationships/slideLayout" Target="../slideLayouts/slideLayout663.xml"/><Relationship Id="rId2" Type="http://schemas.openxmlformats.org/officeDocument/2006/relationships/slideLayout" Target="../slideLayouts/slideLayout662.xml"/><Relationship Id="rId13" Type="http://schemas.openxmlformats.org/officeDocument/2006/relationships/theme" Target="../theme/theme61.xml"/><Relationship Id="rId12" Type="http://schemas.openxmlformats.org/officeDocument/2006/relationships/image" Target="../media/image1.png"/><Relationship Id="rId11" Type="http://schemas.openxmlformats.org/officeDocument/2006/relationships/slideLayout" Target="../slideLayouts/slideLayout671.xml"/><Relationship Id="rId10" Type="http://schemas.openxmlformats.org/officeDocument/2006/relationships/slideLayout" Target="../slideLayouts/slideLayout670.xml"/><Relationship Id="rId1" Type="http://schemas.openxmlformats.org/officeDocument/2006/relationships/slideLayout" Target="../slideLayouts/slideLayout661.xml"/></Relationships>
</file>

<file path=ppt/slideMasters/_rels/slideMaster62.xml.rels><?xml version="1.0" encoding="UTF-8" standalone="yes"?>
<Relationships xmlns="http://schemas.openxmlformats.org/package/2006/relationships"><Relationship Id="rId9" Type="http://schemas.openxmlformats.org/officeDocument/2006/relationships/slideLayout" Target="../slideLayouts/slideLayout680.xml"/><Relationship Id="rId8" Type="http://schemas.openxmlformats.org/officeDocument/2006/relationships/slideLayout" Target="../slideLayouts/slideLayout679.xml"/><Relationship Id="rId7" Type="http://schemas.openxmlformats.org/officeDocument/2006/relationships/slideLayout" Target="../slideLayouts/slideLayout678.xml"/><Relationship Id="rId6" Type="http://schemas.openxmlformats.org/officeDocument/2006/relationships/slideLayout" Target="../slideLayouts/slideLayout677.xml"/><Relationship Id="rId5" Type="http://schemas.openxmlformats.org/officeDocument/2006/relationships/slideLayout" Target="../slideLayouts/slideLayout676.xml"/><Relationship Id="rId4" Type="http://schemas.openxmlformats.org/officeDocument/2006/relationships/slideLayout" Target="../slideLayouts/slideLayout675.xml"/><Relationship Id="rId3" Type="http://schemas.openxmlformats.org/officeDocument/2006/relationships/slideLayout" Target="../slideLayouts/slideLayout674.xml"/><Relationship Id="rId2" Type="http://schemas.openxmlformats.org/officeDocument/2006/relationships/slideLayout" Target="../slideLayouts/slideLayout673.xml"/><Relationship Id="rId13" Type="http://schemas.openxmlformats.org/officeDocument/2006/relationships/theme" Target="../theme/theme62.xml"/><Relationship Id="rId12" Type="http://schemas.openxmlformats.org/officeDocument/2006/relationships/image" Target="../media/image1.png"/><Relationship Id="rId11" Type="http://schemas.openxmlformats.org/officeDocument/2006/relationships/slideLayout" Target="../slideLayouts/slideLayout682.xml"/><Relationship Id="rId10" Type="http://schemas.openxmlformats.org/officeDocument/2006/relationships/slideLayout" Target="../slideLayouts/slideLayout681.xml"/><Relationship Id="rId1" Type="http://schemas.openxmlformats.org/officeDocument/2006/relationships/slideLayout" Target="../slideLayouts/slideLayout672.xml"/></Relationships>
</file>

<file path=ppt/slideMasters/_rels/slideMaster63.xml.rels><?xml version="1.0" encoding="UTF-8" standalone="yes"?>
<Relationships xmlns="http://schemas.openxmlformats.org/package/2006/relationships"><Relationship Id="rId9" Type="http://schemas.openxmlformats.org/officeDocument/2006/relationships/slideLayout" Target="../slideLayouts/slideLayout691.xml"/><Relationship Id="rId8" Type="http://schemas.openxmlformats.org/officeDocument/2006/relationships/slideLayout" Target="../slideLayouts/slideLayout690.xml"/><Relationship Id="rId7" Type="http://schemas.openxmlformats.org/officeDocument/2006/relationships/slideLayout" Target="../slideLayouts/slideLayout689.xml"/><Relationship Id="rId6" Type="http://schemas.openxmlformats.org/officeDocument/2006/relationships/slideLayout" Target="../slideLayouts/slideLayout688.xml"/><Relationship Id="rId5" Type="http://schemas.openxmlformats.org/officeDocument/2006/relationships/slideLayout" Target="../slideLayouts/slideLayout687.xml"/><Relationship Id="rId4" Type="http://schemas.openxmlformats.org/officeDocument/2006/relationships/slideLayout" Target="../slideLayouts/slideLayout686.xml"/><Relationship Id="rId3" Type="http://schemas.openxmlformats.org/officeDocument/2006/relationships/slideLayout" Target="../slideLayouts/slideLayout685.xml"/><Relationship Id="rId2" Type="http://schemas.openxmlformats.org/officeDocument/2006/relationships/slideLayout" Target="../slideLayouts/slideLayout684.xml"/><Relationship Id="rId13" Type="http://schemas.openxmlformats.org/officeDocument/2006/relationships/theme" Target="../theme/theme63.xml"/><Relationship Id="rId12" Type="http://schemas.openxmlformats.org/officeDocument/2006/relationships/image" Target="../media/image1.png"/><Relationship Id="rId11" Type="http://schemas.openxmlformats.org/officeDocument/2006/relationships/slideLayout" Target="../slideLayouts/slideLayout693.xml"/><Relationship Id="rId10" Type="http://schemas.openxmlformats.org/officeDocument/2006/relationships/slideLayout" Target="../slideLayouts/slideLayout692.xml"/><Relationship Id="rId1" Type="http://schemas.openxmlformats.org/officeDocument/2006/relationships/slideLayout" Target="../slideLayouts/slideLayout683.xml"/></Relationships>
</file>

<file path=ppt/slideMasters/_rels/slideMaster64.xml.rels><?xml version="1.0" encoding="UTF-8" standalone="yes"?>
<Relationships xmlns="http://schemas.openxmlformats.org/package/2006/relationships"><Relationship Id="rId9" Type="http://schemas.openxmlformats.org/officeDocument/2006/relationships/slideLayout" Target="../slideLayouts/slideLayout702.xml"/><Relationship Id="rId8" Type="http://schemas.openxmlformats.org/officeDocument/2006/relationships/slideLayout" Target="../slideLayouts/slideLayout701.xml"/><Relationship Id="rId7" Type="http://schemas.openxmlformats.org/officeDocument/2006/relationships/slideLayout" Target="../slideLayouts/slideLayout700.xml"/><Relationship Id="rId6" Type="http://schemas.openxmlformats.org/officeDocument/2006/relationships/slideLayout" Target="../slideLayouts/slideLayout699.xml"/><Relationship Id="rId5" Type="http://schemas.openxmlformats.org/officeDocument/2006/relationships/slideLayout" Target="../slideLayouts/slideLayout698.xml"/><Relationship Id="rId4" Type="http://schemas.openxmlformats.org/officeDocument/2006/relationships/slideLayout" Target="../slideLayouts/slideLayout697.xml"/><Relationship Id="rId3" Type="http://schemas.openxmlformats.org/officeDocument/2006/relationships/slideLayout" Target="../slideLayouts/slideLayout696.xml"/><Relationship Id="rId2" Type="http://schemas.openxmlformats.org/officeDocument/2006/relationships/slideLayout" Target="../slideLayouts/slideLayout695.xml"/><Relationship Id="rId13" Type="http://schemas.openxmlformats.org/officeDocument/2006/relationships/theme" Target="../theme/theme64.xml"/><Relationship Id="rId12" Type="http://schemas.openxmlformats.org/officeDocument/2006/relationships/image" Target="../media/image1.png"/><Relationship Id="rId11" Type="http://schemas.openxmlformats.org/officeDocument/2006/relationships/slideLayout" Target="../slideLayouts/slideLayout704.xml"/><Relationship Id="rId10" Type="http://schemas.openxmlformats.org/officeDocument/2006/relationships/slideLayout" Target="../slideLayouts/slideLayout703.xml"/><Relationship Id="rId1" Type="http://schemas.openxmlformats.org/officeDocument/2006/relationships/slideLayout" Target="../slideLayouts/slideLayout694.xml"/></Relationships>
</file>

<file path=ppt/slideMasters/_rels/slideMaster65.xml.rels><?xml version="1.0" encoding="UTF-8" standalone="yes"?>
<Relationships xmlns="http://schemas.openxmlformats.org/package/2006/relationships"><Relationship Id="rId9" Type="http://schemas.openxmlformats.org/officeDocument/2006/relationships/slideLayout" Target="../slideLayouts/slideLayout713.xml"/><Relationship Id="rId8" Type="http://schemas.openxmlformats.org/officeDocument/2006/relationships/slideLayout" Target="../slideLayouts/slideLayout712.xml"/><Relationship Id="rId7" Type="http://schemas.openxmlformats.org/officeDocument/2006/relationships/slideLayout" Target="../slideLayouts/slideLayout711.xml"/><Relationship Id="rId6" Type="http://schemas.openxmlformats.org/officeDocument/2006/relationships/slideLayout" Target="../slideLayouts/slideLayout710.xml"/><Relationship Id="rId5" Type="http://schemas.openxmlformats.org/officeDocument/2006/relationships/slideLayout" Target="../slideLayouts/slideLayout709.xml"/><Relationship Id="rId4" Type="http://schemas.openxmlformats.org/officeDocument/2006/relationships/slideLayout" Target="../slideLayouts/slideLayout708.xml"/><Relationship Id="rId3" Type="http://schemas.openxmlformats.org/officeDocument/2006/relationships/slideLayout" Target="../slideLayouts/slideLayout707.xml"/><Relationship Id="rId2" Type="http://schemas.openxmlformats.org/officeDocument/2006/relationships/slideLayout" Target="../slideLayouts/slideLayout706.xml"/><Relationship Id="rId13" Type="http://schemas.openxmlformats.org/officeDocument/2006/relationships/theme" Target="../theme/theme65.xml"/><Relationship Id="rId12" Type="http://schemas.openxmlformats.org/officeDocument/2006/relationships/image" Target="../media/image1.png"/><Relationship Id="rId11" Type="http://schemas.openxmlformats.org/officeDocument/2006/relationships/slideLayout" Target="../slideLayouts/slideLayout715.xml"/><Relationship Id="rId10" Type="http://schemas.openxmlformats.org/officeDocument/2006/relationships/slideLayout" Target="../slideLayouts/slideLayout714.xml"/><Relationship Id="rId1" Type="http://schemas.openxmlformats.org/officeDocument/2006/relationships/slideLayout" Target="../slideLayouts/slideLayout705.xml"/></Relationships>
</file>

<file path=ppt/slideMasters/_rels/slideMaster66.xml.rels><?xml version="1.0" encoding="UTF-8" standalone="yes"?>
<Relationships xmlns="http://schemas.openxmlformats.org/package/2006/relationships"><Relationship Id="rId9" Type="http://schemas.openxmlformats.org/officeDocument/2006/relationships/slideLayout" Target="../slideLayouts/slideLayout724.xml"/><Relationship Id="rId8" Type="http://schemas.openxmlformats.org/officeDocument/2006/relationships/slideLayout" Target="../slideLayouts/slideLayout723.xml"/><Relationship Id="rId7" Type="http://schemas.openxmlformats.org/officeDocument/2006/relationships/slideLayout" Target="../slideLayouts/slideLayout722.xml"/><Relationship Id="rId6" Type="http://schemas.openxmlformats.org/officeDocument/2006/relationships/slideLayout" Target="../slideLayouts/slideLayout721.xml"/><Relationship Id="rId5" Type="http://schemas.openxmlformats.org/officeDocument/2006/relationships/slideLayout" Target="../slideLayouts/slideLayout720.xml"/><Relationship Id="rId4" Type="http://schemas.openxmlformats.org/officeDocument/2006/relationships/slideLayout" Target="../slideLayouts/slideLayout719.xml"/><Relationship Id="rId3" Type="http://schemas.openxmlformats.org/officeDocument/2006/relationships/slideLayout" Target="../slideLayouts/slideLayout718.xml"/><Relationship Id="rId2" Type="http://schemas.openxmlformats.org/officeDocument/2006/relationships/slideLayout" Target="../slideLayouts/slideLayout717.xml"/><Relationship Id="rId13" Type="http://schemas.openxmlformats.org/officeDocument/2006/relationships/theme" Target="../theme/theme66.xml"/><Relationship Id="rId12" Type="http://schemas.openxmlformats.org/officeDocument/2006/relationships/image" Target="../media/image1.png"/><Relationship Id="rId11" Type="http://schemas.openxmlformats.org/officeDocument/2006/relationships/slideLayout" Target="../slideLayouts/slideLayout726.xml"/><Relationship Id="rId10" Type="http://schemas.openxmlformats.org/officeDocument/2006/relationships/slideLayout" Target="../slideLayouts/slideLayout725.xml"/><Relationship Id="rId1" Type="http://schemas.openxmlformats.org/officeDocument/2006/relationships/slideLayout" Target="../slideLayouts/slideLayout716.xml"/></Relationships>
</file>

<file path=ppt/slideMasters/_rels/slideMaster67.xml.rels><?xml version="1.0" encoding="UTF-8" standalone="yes"?>
<Relationships xmlns="http://schemas.openxmlformats.org/package/2006/relationships"><Relationship Id="rId9" Type="http://schemas.openxmlformats.org/officeDocument/2006/relationships/slideLayout" Target="../slideLayouts/slideLayout735.xml"/><Relationship Id="rId8" Type="http://schemas.openxmlformats.org/officeDocument/2006/relationships/slideLayout" Target="../slideLayouts/slideLayout734.xml"/><Relationship Id="rId7" Type="http://schemas.openxmlformats.org/officeDocument/2006/relationships/slideLayout" Target="../slideLayouts/slideLayout733.xml"/><Relationship Id="rId6" Type="http://schemas.openxmlformats.org/officeDocument/2006/relationships/slideLayout" Target="../slideLayouts/slideLayout732.xml"/><Relationship Id="rId5" Type="http://schemas.openxmlformats.org/officeDocument/2006/relationships/slideLayout" Target="../slideLayouts/slideLayout731.xml"/><Relationship Id="rId4" Type="http://schemas.openxmlformats.org/officeDocument/2006/relationships/slideLayout" Target="../slideLayouts/slideLayout730.xml"/><Relationship Id="rId3" Type="http://schemas.openxmlformats.org/officeDocument/2006/relationships/slideLayout" Target="../slideLayouts/slideLayout729.xml"/><Relationship Id="rId2" Type="http://schemas.openxmlformats.org/officeDocument/2006/relationships/slideLayout" Target="../slideLayouts/slideLayout728.xml"/><Relationship Id="rId13" Type="http://schemas.openxmlformats.org/officeDocument/2006/relationships/theme" Target="../theme/theme67.xml"/><Relationship Id="rId12" Type="http://schemas.openxmlformats.org/officeDocument/2006/relationships/image" Target="../media/image1.png"/><Relationship Id="rId11" Type="http://schemas.openxmlformats.org/officeDocument/2006/relationships/slideLayout" Target="../slideLayouts/slideLayout737.xml"/><Relationship Id="rId10" Type="http://schemas.openxmlformats.org/officeDocument/2006/relationships/slideLayout" Target="../slideLayouts/slideLayout736.xml"/><Relationship Id="rId1" Type="http://schemas.openxmlformats.org/officeDocument/2006/relationships/slideLayout" Target="../slideLayouts/slideLayout727.xml"/></Relationships>
</file>

<file path=ppt/slideMasters/_rels/slideMaster68.xml.rels><?xml version="1.0" encoding="UTF-8" standalone="yes"?>
<Relationships xmlns="http://schemas.openxmlformats.org/package/2006/relationships"><Relationship Id="rId9" Type="http://schemas.openxmlformats.org/officeDocument/2006/relationships/slideLayout" Target="../slideLayouts/slideLayout746.xml"/><Relationship Id="rId8" Type="http://schemas.openxmlformats.org/officeDocument/2006/relationships/slideLayout" Target="../slideLayouts/slideLayout745.xml"/><Relationship Id="rId7" Type="http://schemas.openxmlformats.org/officeDocument/2006/relationships/slideLayout" Target="../slideLayouts/slideLayout744.xml"/><Relationship Id="rId6" Type="http://schemas.openxmlformats.org/officeDocument/2006/relationships/slideLayout" Target="../slideLayouts/slideLayout743.xml"/><Relationship Id="rId5" Type="http://schemas.openxmlformats.org/officeDocument/2006/relationships/slideLayout" Target="../slideLayouts/slideLayout742.xml"/><Relationship Id="rId4" Type="http://schemas.openxmlformats.org/officeDocument/2006/relationships/slideLayout" Target="../slideLayouts/slideLayout741.xml"/><Relationship Id="rId3" Type="http://schemas.openxmlformats.org/officeDocument/2006/relationships/slideLayout" Target="../slideLayouts/slideLayout740.xml"/><Relationship Id="rId2" Type="http://schemas.openxmlformats.org/officeDocument/2006/relationships/slideLayout" Target="../slideLayouts/slideLayout739.xml"/><Relationship Id="rId13" Type="http://schemas.openxmlformats.org/officeDocument/2006/relationships/theme" Target="../theme/theme68.xml"/><Relationship Id="rId12" Type="http://schemas.openxmlformats.org/officeDocument/2006/relationships/image" Target="../media/image1.png"/><Relationship Id="rId11" Type="http://schemas.openxmlformats.org/officeDocument/2006/relationships/slideLayout" Target="../slideLayouts/slideLayout748.xml"/><Relationship Id="rId10" Type="http://schemas.openxmlformats.org/officeDocument/2006/relationships/slideLayout" Target="../slideLayouts/slideLayout747.xml"/><Relationship Id="rId1" Type="http://schemas.openxmlformats.org/officeDocument/2006/relationships/slideLayout" Target="../slideLayouts/slideLayout738.xml"/></Relationships>
</file>

<file path=ppt/slideMasters/_rels/slideMaster69.xml.rels><?xml version="1.0" encoding="UTF-8" standalone="yes"?>
<Relationships xmlns="http://schemas.openxmlformats.org/package/2006/relationships"><Relationship Id="rId9" Type="http://schemas.openxmlformats.org/officeDocument/2006/relationships/slideLayout" Target="../slideLayouts/slideLayout757.xml"/><Relationship Id="rId8" Type="http://schemas.openxmlformats.org/officeDocument/2006/relationships/slideLayout" Target="../slideLayouts/slideLayout756.xml"/><Relationship Id="rId7" Type="http://schemas.openxmlformats.org/officeDocument/2006/relationships/slideLayout" Target="../slideLayouts/slideLayout755.xml"/><Relationship Id="rId6" Type="http://schemas.openxmlformats.org/officeDocument/2006/relationships/slideLayout" Target="../slideLayouts/slideLayout754.xml"/><Relationship Id="rId5" Type="http://schemas.openxmlformats.org/officeDocument/2006/relationships/slideLayout" Target="../slideLayouts/slideLayout753.xml"/><Relationship Id="rId4" Type="http://schemas.openxmlformats.org/officeDocument/2006/relationships/slideLayout" Target="../slideLayouts/slideLayout752.xml"/><Relationship Id="rId3" Type="http://schemas.openxmlformats.org/officeDocument/2006/relationships/slideLayout" Target="../slideLayouts/slideLayout751.xml"/><Relationship Id="rId2" Type="http://schemas.openxmlformats.org/officeDocument/2006/relationships/slideLayout" Target="../slideLayouts/slideLayout750.xml"/><Relationship Id="rId13" Type="http://schemas.openxmlformats.org/officeDocument/2006/relationships/theme" Target="../theme/theme69.xml"/><Relationship Id="rId12" Type="http://schemas.openxmlformats.org/officeDocument/2006/relationships/image" Target="../media/image1.png"/><Relationship Id="rId11" Type="http://schemas.openxmlformats.org/officeDocument/2006/relationships/slideLayout" Target="../slideLayouts/slideLayout759.xml"/><Relationship Id="rId10" Type="http://schemas.openxmlformats.org/officeDocument/2006/relationships/slideLayout" Target="../slideLayouts/slideLayout758.xml"/><Relationship Id="rId1" Type="http://schemas.openxmlformats.org/officeDocument/2006/relationships/slideLayout" Target="../slideLayouts/slideLayout749.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3" Type="http://schemas.openxmlformats.org/officeDocument/2006/relationships/theme" Target="../theme/theme7.xml"/><Relationship Id="rId12" Type="http://schemas.openxmlformats.org/officeDocument/2006/relationships/image" Target="../media/image1.png"/><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_rels/slideMaster70.xml.rels><?xml version="1.0" encoding="UTF-8" standalone="yes"?>
<Relationships xmlns="http://schemas.openxmlformats.org/package/2006/relationships"><Relationship Id="rId9" Type="http://schemas.openxmlformats.org/officeDocument/2006/relationships/slideLayout" Target="../slideLayouts/slideLayout768.xml"/><Relationship Id="rId8" Type="http://schemas.openxmlformats.org/officeDocument/2006/relationships/slideLayout" Target="../slideLayouts/slideLayout767.xml"/><Relationship Id="rId7" Type="http://schemas.openxmlformats.org/officeDocument/2006/relationships/slideLayout" Target="../slideLayouts/slideLayout766.xml"/><Relationship Id="rId6" Type="http://schemas.openxmlformats.org/officeDocument/2006/relationships/slideLayout" Target="../slideLayouts/slideLayout765.xml"/><Relationship Id="rId5" Type="http://schemas.openxmlformats.org/officeDocument/2006/relationships/slideLayout" Target="../slideLayouts/slideLayout764.xml"/><Relationship Id="rId4" Type="http://schemas.openxmlformats.org/officeDocument/2006/relationships/slideLayout" Target="../slideLayouts/slideLayout763.xml"/><Relationship Id="rId3" Type="http://schemas.openxmlformats.org/officeDocument/2006/relationships/slideLayout" Target="../slideLayouts/slideLayout762.xml"/><Relationship Id="rId2" Type="http://schemas.openxmlformats.org/officeDocument/2006/relationships/slideLayout" Target="../slideLayouts/slideLayout761.xml"/><Relationship Id="rId13" Type="http://schemas.openxmlformats.org/officeDocument/2006/relationships/theme" Target="../theme/theme70.xml"/><Relationship Id="rId12" Type="http://schemas.openxmlformats.org/officeDocument/2006/relationships/image" Target="../media/image1.png"/><Relationship Id="rId11" Type="http://schemas.openxmlformats.org/officeDocument/2006/relationships/slideLayout" Target="../slideLayouts/slideLayout770.xml"/><Relationship Id="rId10" Type="http://schemas.openxmlformats.org/officeDocument/2006/relationships/slideLayout" Target="../slideLayouts/slideLayout769.xml"/><Relationship Id="rId1" Type="http://schemas.openxmlformats.org/officeDocument/2006/relationships/slideLayout" Target="../slideLayouts/slideLayout760.xml"/></Relationships>
</file>

<file path=ppt/slideMasters/_rels/slideMaster71.xml.rels><?xml version="1.0" encoding="UTF-8" standalone="yes"?>
<Relationships xmlns="http://schemas.openxmlformats.org/package/2006/relationships"><Relationship Id="rId9" Type="http://schemas.openxmlformats.org/officeDocument/2006/relationships/slideLayout" Target="../slideLayouts/slideLayout779.xml"/><Relationship Id="rId8" Type="http://schemas.openxmlformats.org/officeDocument/2006/relationships/slideLayout" Target="../slideLayouts/slideLayout778.xml"/><Relationship Id="rId7" Type="http://schemas.openxmlformats.org/officeDocument/2006/relationships/slideLayout" Target="../slideLayouts/slideLayout777.xml"/><Relationship Id="rId6" Type="http://schemas.openxmlformats.org/officeDocument/2006/relationships/slideLayout" Target="../slideLayouts/slideLayout776.xml"/><Relationship Id="rId5" Type="http://schemas.openxmlformats.org/officeDocument/2006/relationships/slideLayout" Target="../slideLayouts/slideLayout775.xml"/><Relationship Id="rId4" Type="http://schemas.openxmlformats.org/officeDocument/2006/relationships/slideLayout" Target="../slideLayouts/slideLayout774.xml"/><Relationship Id="rId3" Type="http://schemas.openxmlformats.org/officeDocument/2006/relationships/slideLayout" Target="../slideLayouts/slideLayout773.xml"/><Relationship Id="rId2" Type="http://schemas.openxmlformats.org/officeDocument/2006/relationships/slideLayout" Target="../slideLayouts/slideLayout772.xml"/><Relationship Id="rId13" Type="http://schemas.openxmlformats.org/officeDocument/2006/relationships/theme" Target="../theme/theme71.xml"/><Relationship Id="rId12" Type="http://schemas.openxmlformats.org/officeDocument/2006/relationships/image" Target="../media/image1.png"/><Relationship Id="rId11" Type="http://schemas.openxmlformats.org/officeDocument/2006/relationships/slideLayout" Target="../slideLayouts/slideLayout781.xml"/><Relationship Id="rId10" Type="http://schemas.openxmlformats.org/officeDocument/2006/relationships/slideLayout" Target="../slideLayouts/slideLayout780.xml"/><Relationship Id="rId1" Type="http://schemas.openxmlformats.org/officeDocument/2006/relationships/slideLayout" Target="../slideLayouts/slideLayout771.xml"/></Relationships>
</file>

<file path=ppt/slideMasters/_rels/slideMaster72.xml.rels><?xml version="1.0" encoding="UTF-8" standalone="yes"?>
<Relationships xmlns="http://schemas.openxmlformats.org/package/2006/relationships"><Relationship Id="rId9" Type="http://schemas.openxmlformats.org/officeDocument/2006/relationships/slideLayout" Target="../slideLayouts/slideLayout790.xml"/><Relationship Id="rId8" Type="http://schemas.openxmlformats.org/officeDocument/2006/relationships/slideLayout" Target="../slideLayouts/slideLayout789.xml"/><Relationship Id="rId7" Type="http://schemas.openxmlformats.org/officeDocument/2006/relationships/slideLayout" Target="../slideLayouts/slideLayout788.xml"/><Relationship Id="rId6" Type="http://schemas.openxmlformats.org/officeDocument/2006/relationships/slideLayout" Target="../slideLayouts/slideLayout787.xml"/><Relationship Id="rId5" Type="http://schemas.openxmlformats.org/officeDocument/2006/relationships/slideLayout" Target="../slideLayouts/slideLayout786.xml"/><Relationship Id="rId4" Type="http://schemas.openxmlformats.org/officeDocument/2006/relationships/slideLayout" Target="../slideLayouts/slideLayout785.xml"/><Relationship Id="rId3" Type="http://schemas.openxmlformats.org/officeDocument/2006/relationships/slideLayout" Target="../slideLayouts/slideLayout784.xml"/><Relationship Id="rId2" Type="http://schemas.openxmlformats.org/officeDocument/2006/relationships/slideLayout" Target="../slideLayouts/slideLayout783.xml"/><Relationship Id="rId13" Type="http://schemas.openxmlformats.org/officeDocument/2006/relationships/theme" Target="../theme/theme72.xml"/><Relationship Id="rId12" Type="http://schemas.openxmlformats.org/officeDocument/2006/relationships/image" Target="../media/image1.png"/><Relationship Id="rId11" Type="http://schemas.openxmlformats.org/officeDocument/2006/relationships/slideLayout" Target="../slideLayouts/slideLayout792.xml"/><Relationship Id="rId10" Type="http://schemas.openxmlformats.org/officeDocument/2006/relationships/slideLayout" Target="../slideLayouts/slideLayout791.xml"/><Relationship Id="rId1" Type="http://schemas.openxmlformats.org/officeDocument/2006/relationships/slideLayout" Target="../slideLayouts/slideLayout782.xml"/></Relationships>
</file>

<file path=ppt/slideMasters/_rels/slideMaster73.xml.rels><?xml version="1.0" encoding="UTF-8" standalone="yes"?>
<Relationships xmlns="http://schemas.openxmlformats.org/package/2006/relationships"><Relationship Id="rId9" Type="http://schemas.openxmlformats.org/officeDocument/2006/relationships/slideLayout" Target="../slideLayouts/slideLayout801.xml"/><Relationship Id="rId8" Type="http://schemas.openxmlformats.org/officeDocument/2006/relationships/slideLayout" Target="../slideLayouts/slideLayout800.xml"/><Relationship Id="rId7" Type="http://schemas.openxmlformats.org/officeDocument/2006/relationships/slideLayout" Target="../slideLayouts/slideLayout799.xml"/><Relationship Id="rId6" Type="http://schemas.openxmlformats.org/officeDocument/2006/relationships/slideLayout" Target="../slideLayouts/slideLayout798.xml"/><Relationship Id="rId5" Type="http://schemas.openxmlformats.org/officeDocument/2006/relationships/slideLayout" Target="../slideLayouts/slideLayout797.xml"/><Relationship Id="rId4" Type="http://schemas.openxmlformats.org/officeDocument/2006/relationships/slideLayout" Target="../slideLayouts/slideLayout796.xml"/><Relationship Id="rId3" Type="http://schemas.openxmlformats.org/officeDocument/2006/relationships/slideLayout" Target="../slideLayouts/slideLayout795.xml"/><Relationship Id="rId2" Type="http://schemas.openxmlformats.org/officeDocument/2006/relationships/slideLayout" Target="../slideLayouts/slideLayout794.xml"/><Relationship Id="rId13" Type="http://schemas.openxmlformats.org/officeDocument/2006/relationships/theme" Target="../theme/theme73.xml"/><Relationship Id="rId12" Type="http://schemas.openxmlformats.org/officeDocument/2006/relationships/image" Target="../media/image1.png"/><Relationship Id="rId11" Type="http://schemas.openxmlformats.org/officeDocument/2006/relationships/slideLayout" Target="../slideLayouts/slideLayout803.xml"/><Relationship Id="rId10" Type="http://schemas.openxmlformats.org/officeDocument/2006/relationships/slideLayout" Target="../slideLayouts/slideLayout802.xml"/><Relationship Id="rId1" Type="http://schemas.openxmlformats.org/officeDocument/2006/relationships/slideLayout" Target="../slideLayouts/slideLayout793.xml"/></Relationships>
</file>

<file path=ppt/slideMasters/_rels/slideMaster74.xml.rels><?xml version="1.0" encoding="UTF-8" standalone="yes"?>
<Relationships xmlns="http://schemas.openxmlformats.org/package/2006/relationships"><Relationship Id="rId9" Type="http://schemas.openxmlformats.org/officeDocument/2006/relationships/slideLayout" Target="../slideLayouts/slideLayout812.xml"/><Relationship Id="rId8" Type="http://schemas.openxmlformats.org/officeDocument/2006/relationships/slideLayout" Target="../slideLayouts/slideLayout811.xml"/><Relationship Id="rId7" Type="http://schemas.openxmlformats.org/officeDocument/2006/relationships/slideLayout" Target="../slideLayouts/slideLayout810.xml"/><Relationship Id="rId6" Type="http://schemas.openxmlformats.org/officeDocument/2006/relationships/slideLayout" Target="../slideLayouts/slideLayout809.xml"/><Relationship Id="rId5" Type="http://schemas.openxmlformats.org/officeDocument/2006/relationships/slideLayout" Target="../slideLayouts/slideLayout808.xml"/><Relationship Id="rId4" Type="http://schemas.openxmlformats.org/officeDocument/2006/relationships/slideLayout" Target="../slideLayouts/slideLayout807.xml"/><Relationship Id="rId3" Type="http://schemas.openxmlformats.org/officeDocument/2006/relationships/slideLayout" Target="../slideLayouts/slideLayout806.xml"/><Relationship Id="rId2" Type="http://schemas.openxmlformats.org/officeDocument/2006/relationships/slideLayout" Target="../slideLayouts/slideLayout805.xml"/><Relationship Id="rId13" Type="http://schemas.openxmlformats.org/officeDocument/2006/relationships/theme" Target="../theme/theme74.xml"/><Relationship Id="rId12" Type="http://schemas.openxmlformats.org/officeDocument/2006/relationships/image" Target="../media/image1.png"/><Relationship Id="rId11" Type="http://schemas.openxmlformats.org/officeDocument/2006/relationships/slideLayout" Target="../slideLayouts/slideLayout814.xml"/><Relationship Id="rId10" Type="http://schemas.openxmlformats.org/officeDocument/2006/relationships/slideLayout" Target="../slideLayouts/slideLayout813.xml"/><Relationship Id="rId1" Type="http://schemas.openxmlformats.org/officeDocument/2006/relationships/slideLayout" Target="../slideLayouts/slideLayout804.xml"/></Relationships>
</file>

<file path=ppt/slideMasters/_rels/slideMaster75.xml.rels><?xml version="1.0" encoding="UTF-8" standalone="yes"?>
<Relationships xmlns="http://schemas.openxmlformats.org/package/2006/relationships"><Relationship Id="rId9" Type="http://schemas.openxmlformats.org/officeDocument/2006/relationships/slideLayout" Target="../slideLayouts/slideLayout823.xml"/><Relationship Id="rId8" Type="http://schemas.openxmlformats.org/officeDocument/2006/relationships/slideLayout" Target="../slideLayouts/slideLayout822.xml"/><Relationship Id="rId7" Type="http://schemas.openxmlformats.org/officeDocument/2006/relationships/slideLayout" Target="../slideLayouts/slideLayout821.xml"/><Relationship Id="rId6" Type="http://schemas.openxmlformats.org/officeDocument/2006/relationships/slideLayout" Target="../slideLayouts/slideLayout820.xml"/><Relationship Id="rId5" Type="http://schemas.openxmlformats.org/officeDocument/2006/relationships/slideLayout" Target="../slideLayouts/slideLayout819.xml"/><Relationship Id="rId4" Type="http://schemas.openxmlformats.org/officeDocument/2006/relationships/slideLayout" Target="../slideLayouts/slideLayout818.xml"/><Relationship Id="rId3" Type="http://schemas.openxmlformats.org/officeDocument/2006/relationships/slideLayout" Target="../slideLayouts/slideLayout817.xml"/><Relationship Id="rId2" Type="http://schemas.openxmlformats.org/officeDocument/2006/relationships/slideLayout" Target="../slideLayouts/slideLayout816.xml"/><Relationship Id="rId13" Type="http://schemas.openxmlformats.org/officeDocument/2006/relationships/theme" Target="../theme/theme75.xml"/><Relationship Id="rId12" Type="http://schemas.openxmlformats.org/officeDocument/2006/relationships/image" Target="../media/image1.png"/><Relationship Id="rId11" Type="http://schemas.openxmlformats.org/officeDocument/2006/relationships/slideLayout" Target="../slideLayouts/slideLayout825.xml"/><Relationship Id="rId10" Type="http://schemas.openxmlformats.org/officeDocument/2006/relationships/slideLayout" Target="../slideLayouts/slideLayout824.xml"/><Relationship Id="rId1" Type="http://schemas.openxmlformats.org/officeDocument/2006/relationships/slideLayout" Target="../slideLayouts/slideLayout815.xml"/></Relationships>
</file>

<file path=ppt/slideMasters/_rels/slideMaster76.xml.rels><?xml version="1.0" encoding="UTF-8" standalone="yes"?>
<Relationships xmlns="http://schemas.openxmlformats.org/package/2006/relationships"><Relationship Id="rId9" Type="http://schemas.openxmlformats.org/officeDocument/2006/relationships/slideLayout" Target="../slideLayouts/slideLayout834.xml"/><Relationship Id="rId8" Type="http://schemas.openxmlformats.org/officeDocument/2006/relationships/slideLayout" Target="../slideLayouts/slideLayout833.xml"/><Relationship Id="rId7" Type="http://schemas.openxmlformats.org/officeDocument/2006/relationships/slideLayout" Target="../slideLayouts/slideLayout832.xml"/><Relationship Id="rId6" Type="http://schemas.openxmlformats.org/officeDocument/2006/relationships/slideLayout" Target="../slideLayouts/slideLayout831.xml"/><Relationship Id="rId5" Type="http://schemas.openxmlformats.org/officeDocument/2006/relationships/slideLayout" Target="../slideLayouts/slideLayout830.xml"/><Relationship Id="rId4" Type="http://schemas.openxmlformats.org/officeDocument/2006/relationships/slideLayout" Target="../slideLayouts/slideLayout829.xml"/><Relationship Id="rId3" Type="http://schemas.openxmlformats.org/officeDocument/2006/relationships/slideLayout" Target="../slideLayouts/slideLayout828.xml"/><Relationship Id="rId2" Type="http://schemas.openxmlformats.org/officeDocument/2006/relationships/slideLayout" Target="../slideLayouts/slideLayout827.xml"/><Relationship Id="rId13" Type="http://schemas.openxmlformats.org/officeDocument/2006/relationships/theme" Target="../theme/theme76.xml"/><Relationship Id="rId12" Type="http://schemas.openxmlformats.org/officeDocument/2006/relationships/image" Target="../media/image1.png"/><Relationship Id="rId11" Type="http://schemas.openxmlformats.org/officeDocument/2006/relationships/slideLayout" Target="../slideLayouts/slideLayout836.xml"/><Relationship Id="rId10" Type="http://schemas.openxmlformats.org/officeDocument/2006/relationships/slideLayout" Target="../slideLayouts/slideLayout835.xml"/><Relationship Id="rId1" Type="http://schemas.openxmlformats.org/officeDocument/2006/relationships/slideLayout" Target="../slideLayouts/slideLayout826.xml"/></Relationships>
</file>

<file path=ppt/slideMasters/_rels/slideMaster77.xml.rels><?xml version="1.0" encoding="UTF-8" standalone="yes"?>
<Relationships xmlns="http://schemas.openxmlformats.org/package/2006/relationships"><Relationship Id="rId9" Type="http://schemas.openxmlformats.org/officeDocument/2006/relationships/slideLayout" Target="../slideLayouts/slideLayout845.xml"/><Relationship Id="rId8" Type="http://schemas.openxmlformats.org/officeDocument/2006/relationships/slideLayout" Target="../slideLayouts/slideLayout844.xml"/><Relationship Id="rId7" Type="http://schemas.openxmlformats.org/officeDocument/2006/relationships/slideLayout" Target="../slideLayouts/slideLayout843.xml"/><Relationship Id="rId6" Type="http://schemas.openxmlformats.org/officeDocument/2006/relationships/slideLayout" Target="../slideLayouts/slideLayout842.xml"/><Relationship Id="rId5" Type="http://schemas.openxmlformats.org/officeDocument/2006/relationships/slideLayout" Target="../slideLayouts/slideLayout841.xml"/><Relationship Id="rId4" Type="http://schemas.openxmlformats.org/officeDocument/2006/relationships/slideLayout" Target="../slideLayouts/slideLayout840.xml"/><Relationship Id="rId3" Type="http://schemas.openxmlformats.org/officeDocument/2006/relationships/slideLayout" Target="../slideLayouts/slideLayout839.xml"/><Relationship Id="rId2" Type="http://schemas.openxmlformats.org/officeDocument/2006/relationships/slideLayout" Target="../slideLayouts/slideLayout838.xml"/><Relationship Id="rId13" Type="http://schemas.openxmlformats.org/officeDocument/2006/relationships/theme" Target="../theme/theme77.xml"/><Relationship Id="rId12" Type="http://schemas.openxmlformats.org/officeDocument/2006/relationships/image" Target="../media/image1.png"/><Relationship Id="rId11" Type="http://schemas.openxmlformats.org/officeDocument/2006/relationships/slideLayout" Target="../slideLayouts/slideLayout847.xml"/><Relationship Id="rId10" Type="http://schemas.openxmlformats.org/officeDocument/2006/relationships/slideLayout" Target="../slideLayouts/slideLayout846.xml"/><Relationship Id="rId1" Type="http://schemas.openxmlformats.org/officeDocument/2006/relationships/slideLayout" Target="../slideLayouts/slideLayout837.xml"/></Relationships>
</file>

<file path=ppt/slideMasters/_rels/slideMaster78.xml.rels><?xml version="1.0" encoding="UTF-8" standalone="yes"?>
<Relationships xmlns="http://schemas.openxmlformats.org/package/2006/relationships"><Relationship Id="rId9" Type="http://schemas.openxmlformats.org/officeDocument/2006/relationships/slideLayout" Target="../slideLayouts/slideLayout856.xml"/><Relationship Id="rId8" Type="http://schemas.openxmlformats.org/officeDocument/2006/relationships/slideLayout" Target="../slideLayouts/slideLayout855.xml"/><Relationship Id="rId7" Type="http://schemas.openxmlformats.org/officeDocument/2006/relationships/slideLayout" Target="../slideLayouts/slideLayout854.xml"/><Relationship Id="rId6" Type="http://schemas.openxmlformats.org/officeDocument/2006/relationships/slideLayout" Target="../slideLayouts/slideLayout853.xml"/><Relationship Id="rId5" Type="http://schemas.openxmlformats.org/officeDocument/2006/relationships/slideLayout" Target="../slideLayouts/slideLayout852.xml"/><Relationship Id="rId4" Type="http://schemas.openxmlformats.org/officeDocument/2006/relationships/slideLayout" Target="../slideLayouts/slideLayout851.xml"/><Relationship Id="rId3" Type="http://schemas.openxmlformats.org/officeDocument/2006/relationships/slideLayout" Target="../slideLayouts/slideLayout850.xml"/><Relationship Id="rId2" Type="http://schemas.openxmlformats.org/officeDocument/2006/relationships/slideLayout" Target="../slideLayouts/slideLayout849.xml"/><Relationship Id="rId13" Type="http://schemas.openxmlformats.org/officeDocument/2006/relationships/theme" Target="../theme/theme78.xml"/><Relationship Id="rId12" Type="http://schemas.openxmlformats.org/officeDocument/2006/relationships/image" Target="../media/image1.png"/><Relationship Id="rId11" Type="http://schemas.openxmlformats.org/officeDocument/2006/relationships/slideLayout" Target="../slideLayouts/slideLayout858.xml"/><Relationship Id="rId10" Type="http://schemas.openxmlformats.org/officeDocument/2006/relationships/slideLayout" Target="../slideLayouts/slideLayout857.xml"/><Relationship Id="rId1" Type="http://schemas.openxmlformats.org/officeDocument/2006/relationships/slideLayout" Target="../slideLayouts/slideLayout848.xml"/></Relationships>
</file>

<file path=ppt/slideMasters/_rels/slideMaster79.xml.rels><?xml version="1.0" encoding="UTF-8" standalone="yes"?>
<Relationships xmlns="http://schemas.openxmlformats.org/package/2006/relationships"><Relationship Id="rId9" Type="http://schemas.openxmlformats.org/officeDocument/2006/relationships/slideLayout" Target="../slideLayouts/slideLayout867.xml"/><Relationship Id="rId8" Type="http://schemas.openxmlformats.org/officeDocument/2006/relationships/slideLayout" Target="../slideLayouts/slideLayout866.xml"/><Relationship Id="rId7" Type="http://schemas.openxmlformats.org/officeDocument/2006/relationships/slideLayout" Target="../slideLayouts/slideLayout865.xml"/><Relationship Id="rId6" Type="http://schemas.openxmlformats.org/officeDocument/2006/relationships/slideLayout" Target="../slideLayouts/slideLayout864.xml"/><Relationship Id="rId5" Type="http://schemas.openxmlformats.org/officeDocument/2006/relationships/slideLayout" Target="../slideLayouts/slideLayout863.xml"/><Relationship Id="rId4" Type="http://schemas.openxmlformats.org/officeDocument/2006/relationships/slideLayout" Target="../slideLayouts/slideLayout862.xml"/><Relationship Id="rId3" Type="http://schemas.openxmlformats.org/officeDocument/2006/relationships/slideLayout" Target="../slideLayouts/slideLayout861.xml"/><Relationship Id="rId2" Type="http://schemas.openxmlformats.org/officeDocument/2006/relationships/slideLayout" Target="../slideLayouts/slideLayout860.xml"/><Relationship Id="rId13" Type="http://schemas.openxmlformats.org/officeDocument/2006/relationships/theme" Target="../theme/theme79.xml"/><Relationship Id="rId12" Type="http://schemas.openxmlformats.org/officeDocument/2006/relationships/image" Target="../media/image1.png"/><Relationship Id="rId11" Type="http://schemas.openxmlformats.org/officeDocument/2006/relationships/slideLayout" Target="../slideLayouts/slideLayout869.xml"/><Relationship Id="rId10" Type="http://schemas.openxmlformats.org/officeDocument/2006/relationships/slideLayout" Target="../slideLayouts/slideLayout868.xml"/><Relationship Id="rId1" Type="http://schemas.openxmlformats.org/officeDocument/2006/relationships/slideLayout" Target="../slideLayouts/slideLayout859.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3" Type="http://schemas.openxmlformats.org/officeDocument/2006/relationships/theme" Target="../theme/theme8.xml"/><Relationship Id="rId12" Type="http://schemas.openxmlformats.org/officeDocument/2006/relationships/image" Target="../media/image1.png"/><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_rels/slideMaster80.xml.rels><?xml version="1.0" encoding="UTF-8" standalone="yes"?>
<Relationships xmlns="http://schemas.openxmlformats.org/package/2006/relationships"><Relationship Id="rId9" Type="http://schemas.openxmlformats.org/officeDocument/2006/relationships/slideLayout" Target="../slideLayouts/slideLayout878.xml"/><Relationship Id="rId8" Type="http://schemas.openxmlformats.org/officeDocument/2006/relationships/slideLayout" Target="../slideLayouts/slideLayout877.xml"/><Relationship Id="rId7" Type="http://schemas.openxmlformats.org/officeDocument/2006/relationships/slideLayout" Target="../slideLayouts/slideLayout876.xml"/><Relationship Id="rId6" Type="http://schemas.openxmlformats.org/officeDocument/2006/relationships/slideLayout" Target="../slideLayouts/slideLayout875.xml"/><Relationship Id="rId5" Type="http://schemas.openxmlformats.org/officeDocument/2006/relationships/slideLayout" Target="../slideLayouts/slideLayout874.xml"/><Relationship Id="rId4" Type="http://schemas.openxmlformats.org/officeDocument/2006/relationships/slideLayout" Target="../slideLayouts/slideLayout873.xml"/><Relationship Id="rId3" Type="http://schemas.openxmlformats.org/officeDocument/2006/relationships/slideLayout" Target="../slideLayouts/slideLayout872.xml"/><Relationship Id="rId2" Type="http://schemas.openxmlformats.org/officeDocument/2006/relationships/slideLayout" Target="../slideLayouts/slideLayout871.xml"/><Relationship Id="rId13" Type="http://schemas.openxmlformats.org/officeDocument/2006/relationships/theme" Target="../theme/theme80.xml"/><Relationship Id="rId12" Type="http://schemas.openxmlformats.org/officeDocument/2006/relationships/image" Target="../media/image1.png"/><Relationship Id="rId11" Type="http://schemas.openxmlformats.org/officeDocument/2006/relationships/slideLayout" Target="../slideLayouts/slideLayout880.xml"/><Relationship Id="rId10" Type="http://schemas.openxmlformats.org/officeDocument/2006/relationships/slideLayout" Target="../slideLayouts/slideLayout879.xml"/><Relationship Id="rId1" Type="http://schemas.openxmlformats.org/officeDocument/2006/relationships/slideLayout" Target="../slideLayouts/slideLayout870.xml"/></Relationships>
</file>

<file path=ppt/slideMasters/_rels/slideMaster81.xml.rels><?xml version="1.0" encoding="UTF-8" standalone="yes"?>
<Relationships xmlns="http://schemas.openxmlformats.org/package/2006/relationships"><Relationship Id="rId9" Type="http://schemas.openxmlformats.org/officeDocument/2006/relationships/slideLayout" Target="../slideLayouts/slideLayout889.xml"/><Relationship Id="rId8" Type="http://schemas.openxmlformats.org/officeDocument/2006/relationships/slideLayout" Target="../slideLayouts/slideLayout888.xml"/><Relationship Id="rId7" Type="http://schemas.openxmlformats.org/officeDocument/2006/relationships/slideLayout" Target="../slideLayouts/slideLayout887.xml"/><Relationship Id="rId6" Type="http://schemas.openxmlformats.org/officeDocument/2006/relationships/slideLayout" Target="../slideLayouts/slideLayout886.xml"/><Relationship Id="rId5" Type="http://schemas.openxmlformats.org/officeDocument/2006/relationships/slideLayout" Target="../slideLayouts/slideLayout885.xml"/><Relationship Id="rId4" Type="http://schemas.openxmlformats.org/officeDocument/2006/relationships/slideLayout" Target="../slideLayouts/slideLayout884.xml"/><Relationship Id="rId3" Type="http://schemas.openxmlformats.org/officeDocument/2006/relationships/slideLayout" Target="../slideLayouts/slideLayout883.xml"/><Relationship Id="rId2" Type="http://schemas.openxmlformats.org/officeDocument/2006/relationships/slideLayout" Target="../slideLayouts/slideLayout882.xml"/><Relationship Id="rId13" Type="http://schemas.openxmlformats.org/officeDocument/2006/relationships/theme" Target="../theme/theme81.xml"/><Relationship Id="rId12" Type="http://schemas.openxmlformats.org/officeDocument/2006/relationships/image" Target="../media/image1.png"/><Relationship Id="rId11" Type="http://schemas.openxmlformats.org/officeDocument/2006/relationships/slideLayout" Target="../slideLayouts/slideLayout891.xml"/><Relationship Id="rId10" Type="http://schemas.openxmlformats.org/officeDocument/2006/relationships/slideLayout" Target="../slideLayouts/slideLayout890.xml"/><Relationship Id="rId1" Type="http://schemas.openxmlformats.org/officeDocument/2006/relationships/slideLayout" Target="../slideLayouts/slideLayout881.xml"/></Relationships>
</file>

<file path=ppt/slideMasters/_rels/slideMaster82.xml.rels><?xml version="1.0" encoding="UTF-8" standalone="yes"?>
<Relationships xmlns="http://schemas.openxmlformats.org/package/2006/relationships"><Relationship Id="rId9" Type="http://schemas.openxmlformats.org/officeDocument/2006/relationships/slideLayout" Target="../slideLayouts/slideLayout900.xml"/><Relationship Id="rId8" Type="http://schemas.openxmlformats.org/officeDocument/2006/relationships/slideLayout" Target="../slideLayouts/slideLayout899.xml"/><Relationship Id="rId7" Type="http://schemas.openxmlformats.org/officeDocument/2006/relationships/slideLayout" Target="../slideLayouts/slideLayout898.xml"/><Relationship Id="rId6" Type="http://schemas.openxmlformats.org/officeDocument/2006/relationships/slideLayout" Target="../slideLayouts/slideLayout897.xml"/><Relationship Id="rId5" Type="http://schemas.openxmlformats.org/officeDocument/2006/relationships/slideLayout" Target="../slideLayouts/slideLayout896.xml"/><Relationship Id="rId4" Type="http://schemas.openxmlformats.org/officeDocument/2006/relationships/slideLayout" Target="../slideLayouts/slideLayout895.xml"/><Relationship Id="rId3" Type="http://schemas.openxmlformats.org/officeDocument/2006/relationships/slideLayout" Target="../slideLayouts/slideLayout894.xml"/><Relationship Id="rId2" Type="http://schemas.openxmlformats.org/officeDocument/2006/relationships/slideLayout" Target="../slideLayouts/slideLayout893.xml"/><Relationship Id="rId13" Type="http://schemas.openxmlformats.org/officeDocument/2006/relationships/theme" Target="../theme/theme82.xml"/><Relationship Id="rId12" Type="http://schemas.openxmlformats.org/officeDocument/2006/relationships/image" Target="../media/image1.png"/><Relationship Id="rId11" Type="http://schemas.openxmlformats.org/officeDocument/2006/relationships/slideLayout" Target="../slideLayouts/slideLayout902.xml"/><Relationship Id="rId10" Type="http://schemas.openxmlformats.org/officeDocument/2006/relationships/slideLayout" Target="../slideLayouts/slideLayout901.xml"/><Relationship Id="rId1" Type="http://schemas.openxmlformats.org/officeDocument/2006/relationships/slideLayout" Target="../slideLayouts/slideLayout892.xml"/></Relationships>
</file>

<file path=ppt/slideMasters/_rels/slideMaster83.xml.rels><?xml version="1.0" encoding="UTF-8" standalone="yes"?>
<Relationships xmlns="http://schemas.openxmlformats.org/package/2006/relationships"><Relationship Id="rId9" Type="http://schemas.openxmlformats.org/officeDocument/2006/relationships/slideLayout" Target="../slideLayouts/slideLayout911.xml"/><Relationship Id="rId8" Type="http://schemas.openxmlformats.org/officeDocument/2006/relationships/slideLayout" Target="../slideLayouts/slideLayout910.xml"/><Relationship Id="rId7" Type="http://schemas.openxmlformats.org/officeDocument/2006/relationships/slideLayout" Target="../slideLayouts/slideLayout909.xml"/><Relationship Id="rId6" Type="http://schemas.openxmlformats.org/officeDocument/2006/relationships/slideLayout" Target="../slideLayouts/slideLayout908.xml"/><Relationship Id="rId5" Type="http://schemas.openxmlformats.org/officeDocument/2006/relationships/slideLayout" Target="../slideLayouts/slideLayout907.xml"/><Relationship Id="rId4" Type="http://schemas.openxmlformats.org/officeDocument/2006/relationships/slideLayout" Target="../slideLayouts/slideLayout906.xml"/><Relationship Id="rId3" Type="http://schemas.openxmlformats.org/officeDocument/2006/relationships/slideLayout" Target="../slideLayouts/slideLayout905.xml"/><Relationship Id="rId2" Type="http://schemas.openxmlformats.org/officeDocument/2006/relationships/slideLayout" Target="../slideLayouts/slideLayout904.xml"/><Relationship Id="rId13" Type="http://schemas.openxmlformats.org/officeDocument/2006/relationships/theme" Target="../theme/theme83.xml"/><Relationship Id="rId12" Type="http://schemas.openxmlformats.org/officeDocument/2006/relationships/image" Target="../media/image1.png"/><Relationship Id="rId11" Type="http://schemas.openxmlformats.org/officeDocument/2006/relationships/slideLayout" Target="../slideLayouts/slideLayout913.xml"/><Relationship Id="rId10" Type="http://schemas.openxmlformats.org/officeDocument/2006/relationships/slideLayout" Target="../slideLayouts/slideLayout912.xml"/><Relationship Id="rId1" Type="http://schemas.openxmlformats.org/officeDocument/2006/relationships/slideLayout" Target="../slideLayouts/slideLayout903.xml"/></Relationships>
</file>

<file path=ppt/slideMasters/_rels/slideMaster84.xml.rels><?xml version="1.0" encoding="UTF-8" standalone="yes"?>
<Relationships xmlns="http://schemas.openxmlformats.org/package/2006/relationships"><Relationship Id="rId9" Type="http://schemas.openxmlformats.org/officeDocument/2006/relationships/slideLayout" Target="../slideLayouts/slideLayout922.xml"/><Relationship Id="rId8" Type="http://schemas.openxmlformats.org/officeDocument/2006/relationships/slideLayout" Target="../slideLayouts/slideLayout921.xml"/><Relationship Id="rId7" Type="http://schemas.openxmlformats.org/officeDocument/2006/relationships/slideLayout" Target="../slideLayouts/slideLayout920.xml"/><Relationship Id="rId6" Type="http://schemas.openxmlformats.org/officeDocument/2006/relationships/slideLayout" Target="../slideLayouts/slideLayout919.xml"/><Relationship Id="rId5" Type="http://schemas.openxmlformats.org/officeDocument/2006/relationships/slideLayout" Target="../slideLayouts/slideLayout918.xml"/><Relationship Id="rId4" Type="http://schemas.openxmlformats.org/officeDocument/2006/relationships/slideLayout" Target="../slideLayouts/slideLayout917.xml"/><Relationship Id="rId3" Type="http://schemas.openxmlformats.org/officeDocument/2006/relationships/slideLayout" Target="../slideLayouts/slideLayout916.xml"/><Relationship Id="rId2" Type="http://schemas.openxmlformats.org/officeDocument/2006/relationships/slideLayout" Target="../slideLayouts/slideLayout915.xml"/><Relationship Id="rId13" Type="http://schemas.openxmlformats.org/officeDocument/2006/relationships/theme" Target="../theme/theme84.xml"/><Relationship Id="rId12" Type="http://schemas.openxmlformats.org/officeDocument/2006/relationships/image" Target="../media/image1.png"/><Relationship Id="rId11" Type="http://schemas.openxmlformats.org/officeDocument/2006/relationships/slideLayout" Target="../slideLayouts/slideLayout924.xml"/><Relationship Id="rId10" Type="http://schemas.openxmlformats.org/officeDocument/2006/relationships/slideLayout" Target="../slideLayouts/slideLayout923.xml"/><Relationship Id="rId1" Type="http://schemas.openxmlformats.org/officeDocument/2006/relationships/slideLayout" Target="../slideLayouts/slideLayout914.xml"/></Relationships>
</file>

<file path=ppt/slideMasters/_rels/slideMaster85.xml.rels><?xml version="1.0" encoding="UTF-8" standalone="yes"?>
<Relationships xmlns="http://schemas.openxmlformats.org/package/2006/relationships"><Relationship Id="rId9" Type="http://schemas.openxmlformats.org/officeDocument/2006/relationships/slideLayout" Target="../slideLayouts/slideLayout933.xml"/><Relationship Id="rId8" Type="http://schemas.openxmlformats.org/officeDocument/2006/relationships/slideLayout" Target="../slideLayouts/slideLayout932.xml"/><Relationship Id="rId7" Type="http://schemas.openxmlformats.org/officeDocument/2006/relationships/slideLayout" Target="../slideLayouts/slideLayout931.xml"/><Relationship Id="rId6" Type="http://schemas.openxmlformats.org/officeDocument/2006/relationships/slideLayout" Target="../slideLayouts/slideLayout930.xml"/><Relationship Id="rId5" Type="http://schemas.openxmlformats.org/officeDocument/2006/relationships/slideLayout" Target="../slideLayouts/slideLayout929.xml"/><Relationship Id="rId4" Type="http://schemas.openxmlformats.org/officeDocument/2006/relationships/slideLayout" Target="../slideLayouts/slideLayout928.xml"/><Relationship Id="rId3" Type="http://schemas.openxmlformats.org/officeDocument/2006/relationships/slideLayout" Target="../slideLayouts/slideLayout927.xml"/><Relationship Id="rId2" Type="http://schemas.openxmlformats.org/officeDocument/2006/relationships/slideLayout" Target="../slideLayouts/slideLayout926.xml"/><Relationship Id="rId13" Type="http://schemas.openxmlformats.org/officeDocument/2006/relationships/theme" Target="../theme/theme85.xml"/><Relationship Id="rId12" Type="http://schemas.openxmlformats.org/officeDocument/2006/relationships/image" Target="../media/image1.png"/><Relationship Id="rId11" Type="http://schemas.openxmlformats.org/officeDocument/2006/relationships/slideLayout" Target="../slideLayouts/slideLayout935.xml"/><Relationship Id="rId10" Type="http://schemas.openxmlformats.org/officeDocument/2006/relationships/slideLayout" Target="../slideLayouts/slideLayout934.xml"/><Relationship Id="rId1" Type="http://schemas.openxmlformats.org/officeDocument/2006/relationships/slideLayout" Target="../slideLayouts/slideLayout925.xml"/></Relationships>
</file>

<file path=ppt/slideMasters/_rels/slideMaster86.xml.rels><?xml version="1.0" encoding="UTF-8" standalone="yes"?>
<Relationships xmlns="http://schemas.openxmlformats.org/package/2006/relationships"><Relationship Id="rId9" Type="http://schemas.openxmlformats.org/officeDocument/2006/relationships/slideLayout" Target="../slideLayouts/slideLayout944.xml"/><Relationship Id="rId8" Type="http://schemas.openxmlformats.org/officeDocument/2006/relationships/slideLayout" Target="../slideLayouts/slideLayout943.xml"/><Relationship Id="rId7" Type="http://schemas.openxmlformats.org/officeDocument/2006/relationships/slideLayout" Target="../slideLayouts/slideLayout942.xml"/><Relationship Id="rId6" Type="http://schemas.openxmlformats.org/officeDocument/2006/relationships/slideLayout" Target="../slideLayouts/slideLayout941.xml"/><Relationship Id="rId5" Type="http://schemas.openxmlformats.org/officeDocument/2006/relationships/slideLayout" Target="../slideLayouts/slideLayout940.xml"/><Relationship Id="rId4" Type="http://schemas.openxmlformats.org/officeDocument/2006/relationships/slideLayout" Target="../slideLayouts/slideLayout939.xml"/><Relationship Id="rId3" Type="http://schemas.openxmlformats.org/officeDocument/2006/relationships/slideLayout" Target="../slideLayouts/slideLayout938.xml"/><Relationship Id="rId2" Type="http://schemas.openxmlformats.org/officeDocument/2006/relationships/slideLayout" Target="../slideLayouts/slideLayout937.xml"/><Relationship Id="rId13" Type="http://schemas.openxmlformats.org/officeDocument/2006/relationships/theme" Target="../theme/theme86.xml"/><Relationship Id="rId12" Type="http://schemas.openxmlformats.org/officeDocument/2006/relationships/image" Target="../media/image1.png"/><Relationship Id="rId11" Type="http://schemas.openxmlformats.org/officeDocument/2006/relationships/slideLayout" Target="../slideLayouts/slideLayout946.xml"/><Relationship Id="rId10" Type="http://schemas.openxmlformats.org/officeDocument/2006/relationships/slideLayout" Target="../slideLayouts/slideLayout945.xml"/><Relationship Id="rId1" Type="http://schemas.openxmlformats.org/officeDocument/2006/relationships/slideLayout" Target="../slideLayouts/slideLayout936.xml"/></Relationships>
</file>

<file path=ppt/slideMasters/_rels/slideMaster87.xml.rels><?xml version="1.0" encoding="UTF-8" standalone="yes"?>
<Relationships xmlns="http://schemas.openxmlformats.org/package/2006/relationships"><Relationship Id="rId9" Type="http://schemas.openxmlformats.org/officeDocument/2006/relationships/slideLayout" Target="../slideLayouts/slideLayout955.xml"/><Relationship Id="rId8" Type="http://schemas.openxmlformats.org/officeDocument/2006/relationships/slideLayout" Target="../slideLayouts/slideLayout954.xml"/><Relationship Id="rId7" Type="http://schemas.openxmlformats.org/officeDocument/2006/relationships/slideLayout" Target="../slideLayouts/slideLayout953.xml"/><Relationship Id="rId6" Type="http://schemas.openxmlformats.org/officeDocument/2006/relationships/slideLayout" Target="../slideLayouts/slideLayout952.xml"/><Relationship Id="rId5" Type="http://schemas.openxmlformats.org/officeDocument/2006/relationships/slideLayout" Target="../slideLayouts/slideLayout951.xml"/><Relationship Id="rId4" Type="http://schemas.openxmlformats.org/officeDocument/2006/relationships/slideLayout" Target="../slideLayouts/slideLayout950.xml"/><Relationship Id="rId3" Type="http://schemas.openxmlformats.org/officeDocument/2006/relationships/slideLayout" Target="../slideLayouts/slideLayout949.xml"/><Relationship Id="rId2" Type="http://schemas.openxmlformats.org/officeDocument/2006/relationships/slideLayout" Target="../slideLayouts/slideLayout948.xml"/><Relationship Id="rId13" Type="http://schemas.openxmlformats.org/officeDocument/2006/relationships/theme" Target="../theme/theme87.xml"/><Relationship Id="rId12" Type="http://schemas.openxmlformats.org/officeDocument/2006/relationships/image" Target="../media/image1.png"/><Relationship Id="rId11" Type="http://schemas.openxmlformats.org/officeDocument/2006/relationships/slideLayout" Target="../slideLayouts/slideLayout957.xml"/><Relationship Id="rId10" Type="http://schemas.openxmlformats.org/officeDocument/2006/relationships/slideLayout" Target="../slideLayouts/slideLayout956.xml"/><Relationship Id="rId1" Type="http://schemas.openxmlformats.org/officeDocument/2006/relationships/slideLayout" Target="../slideLayouts/slideLayout947.xml"/></Relationships>
</file>

<file path=ppt/slideMasters/_rels/slideMaster88.xml.rels><?xml version="1.0" encoding="UTF-8" standalone="yes"?>
<Relationships xmlns="http://schemas.openxmlformats.org/package/2006/relationships"><Relationship Id="rId9" Type="http://schemas.openxmlformats.org/officeDocument/2006/relationships/slideLayout" Target="../slideLayouts/slideLayout966.xml"/><Relationship Id="rId8" Type="http://schemas.openxmlformats.org/officeDocument/2006/relationships/slideLayout" Target="../slideLayouts/slideLayout965.xml"/><Relationship Id="rId7" Type="http://schemas.openxmlformats.org/officeDocument/2006/relationships/slideLayout" Target="../slideLayouts/slideLayout964.xml"/><Relationship Id="rId6" Type="http://schemas.openxmlformats.org/officeDocument/2006/relationships/slideLayout" Target="../slideLayouts/slideLayout963.xml"/><Relationship Id="rId5" Type="http://schemas.openxmlformats.org/officeDocument/2006/relationships/slideLayout" Target="../slideLayouts/slideLayout962.xml"/><Relationship Id="rId4" Type="http://schemas.openxmlformats.org/officeDocument/2006/relationships/slideLayout" Target="../slideLayouts/slideLayout961.xml"/><Relationship Id="rId3" Type="http://schemas.openxmlformats.org/officeDocument/2006/relationships/slideLayout" Target="../slideLayouts/slideLayout960.xml"/><Relationship Id="rId2" Type="http://schemas.openxmlformats.org/officeDocument/2006/relationships/slideLayout" Target="../slideLayouts/slideLayout959.xml"/><Relationship Id="rId13" Type="http://schemas.openxmlformats.org/officeDocument/2006/relationships/theme" Target="../theme/theme88.xml"/><Relationship Id="rId12" Type="http://schemas.openxmlformats.org/officeDocument/2006/relationships/image" Target="../media/image1.png"/><Relationship Id="rId11" Type="http://schemas.openxmlformats.org/officeDocument/2006/relationships/slideLayout" Target="../slideLayouts/slideLayout968.xml"/><Relationship Id="rId10" Type="http://schemas.openxmlformats.org/officeDocument/2006/relationships/slideLayout" Target="../slideLayouts/slideLayout967.xml"/><Relationship Id="rId1" Type="http://schemas.openxmlformats.org/officeDocument/2006/relationships/slideLayout" Target="../slideLayouts/slideLayout958.xml"/></Relationships>
</file>

<file path=ppt/slideMasters/_rels/slideMaster89.xml.rels><?xml version="1.0" encoding="UTF-8" standalone="yes"?>
<Relationships xmlns="http://schemas.openxmlformats.org/package/2006/relationships"><Relationship Id="rId9" Type="http://schemas.openxmlformats.org/officeDocument/2006/relationships/slideLayout" Target="../slideLayouts/slideLayout977.xml"/><Relationship Id="rId8" Type="http://schemas.openxmlformats.org/officeDocument/2006/relationships/slideLayout" Target="../slideLayouts/slideLayout976.xml"/><Relationship Id="rId7" Type="http://schemas.openxmlformats.org/officeDocument/2006/relationships/slideLayout" Target="../slideLayouts/slideLayout975.xml"/><Relationship Id="rId6" Type="http://schemas.openxmlformats.org/officeDocument/2006/relationships/slideLayout" Target="../slideLayouts/slideLayout974.xml"/><Relationship Id="rId5" Type="http://schemas.openxmlformats.org/officeDocument/2006/relationships/slideLayout" Target="../slideLayouts/slideLayout973.xml"/><Relationship Id="rId4" Type="http://schemas.openxmlformats.org/officeDocument/2006/relationships/slideLayout" Target="../slideLayouts/slideLayout972.xml"/><Relationship Id="rId3" Type="http://schemas.openxmlformats.org/officeDocument/2006/relationships/slideLayout" Target="../slideLayouts/slideLayout971.xml"/><Relationship Id="rId2" Type="http://schemas.openxmlformats.org/officeDocument/2006/relationships/slideLayout" Target="../slideLayouts/slideLayout970.xml"/><Relationship Id="rId13" Type="http://schemas.openxmlformats.org/officeDocument/2006/relationships/theme" Target="../theme/theme89.xml"/><Relationship Id="rId12" Type="http://schemas.openxmlformats.org/officeDocument/2006/relationships/image" Target="../media/image1.png"/><Relationship Id="rId11" Type="http://schemas.openxmlformats.org/officeDocument/2006/relationships/slideLayout" Target="../slideLayouts/slideLayout979.xml"/><Relationship Id="rId10" Type="http://schemas.openxmlformats.org/officeDocument/2006/relationships/slideLayout" Target="../slideLayouts/slideLayout978.xml"/><Relationship Id="rId1" Type="http://schemas.openxmlformats.org/officeDocument/2006/relationships/slideLayout" Target="../slideLayouts/slideLayout969.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97.xml"/><Relationship Id="rId8" Type="http://schemas.openxmlformats.org/officeDocument/2006/relationships/slideLayout" Target="../slideLayouts/slideLayout96.xml"/><Relationship Id="rId7" Type="http://schemas.openxmlformats.org/officeDocument/2006/relationships/slideLayout" Target="../slideLayouts/slideLayout95.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3" Type="http://schemas.openxmlformats.org/officeDocument/2006/relationships/slideLayout" Target="../slideLayouts/slideLayout91.xml"/><Relationship Id="rId2" Type="http://schemas.openxmlformats.org/officeDocument/2006/relationships/slideLayout" Target="../slideLayouts/slideLayout90.xml"/><Relationship Id="rId13" Type="http://schemas.openxmlformats.org/officeDocument/2006/relationships/theme" Target="../theme/theme9.xml"/><Relationship Id="rId12" Type="http://schemas.openxmlformats.org/officeDocument/2006/relationships/image" Target="../media/image1.png"/><Relationship Id="rId11" Type="http://schemas.openxmlformats.org/officeDocument/2006/relationships/slideLayout" Target="../slideLayouts/slideLayout99.xml"/><Relationship Id="rId10" Type="http://schemas.openxmlformats.org/officeDocument/2006/relationships/slideLayout" Target="../slideLayouts/slideLayout98.xml"/><Relationship Id="rId1" Type="http://schemas.openxmlformats.org/officeDocument/2006/relationships/slideLayout" Target="../slideLayouts/slideLayout89.xml"/></Relationships>
</file>

<file path=ppt/slideMasters/_rels/slideMaster90.xml.rels><?xml version="1.0" encoding="UTF-8" standalone="yes"?>
<Relationships xmlns="http://schemas.openxmlformats.org/package/2006/relationships"><Relationship Id="rId9" Type="http://schemas.openxmlformats.org/officeDocument/2006/relationships/slideLayout" Target="../slideLayouts/slideLayout988.xml"/><Relationship Id="rId8" Type="http://schemas.openxmlformats.org/officeDocument/2006/relationships/slideLayout" Target="../slideLayouts/slideLayout987.xml"/><Relationship Id="rId7" Type="http://schemas.openxmlformats.org/officeDocument/2006/relationships/slideLayout" Target="../slideLayouts/slideLayout986.xml"/><Relationship Id="rId6" Type="http://schemas.openxmlformats.org/officeDocument/2006/relationships/slideLayout" Target="../slideLayouts/slideLayout985.xml"/><Relationship Id="rId5" Type="http://schemas.openxmlformats.org/officeDocument/2006/relationships/slideLayout" Target="../slideLayouts/slideLayout984.xml"/><Relationship Id="rId4" Type="http://schemas.openxmlformats.org/officeDocument/2006/relationships/slideLayout" Target="../slideLayouts/slideLayout983.xml"/><Relationship Id="rId3" Type="http://schemas.openxmlformats.org/officeDocument/2006/relationships/slideLayout" Target="../slideLayouts/slideLayout982.xml"/><Relationship Id="rId2" Type="http://schemas.openxmlformats.org/officeDocument/2006/relationships/slideLayout" Target="../slideLayouts/slideLayout981.xml"/><Relationship Id="rId13" Type="http://schemas.openxmlformats.org/officeDocument/2006/relationships/theme" Target="../theme/theme90.xml"/><Relationship Id="rId12" Type="http://schemas.openxmlformats.org/officeDocument/2006/relationships/image" Target="../media/image1.png"/><Relationship Id="rId11" Type="http://schemas.openxmlformats.org/officeDocument/2006/relationships/slideLayout" Target="../slideLayouts/slideLayout990.xml"/><Relationship Id="rId10" Type="http://schemas.openxmlformats.org/officeDocument/2006/relationships/slideLayout" Target="../slideLayouts/slideLayout989.xml"/><Relationship Id="rId1" Type="http://schemas.openxmlformats.org/officeDocument/2006/relationships/slideLayout" Target="../slideLayouts/slideLayout980.xml"/></Relationships>
</file>

<file path=ppt/slideMasters/_rels/slideMaster91.xml.rels><?xml version="1.0" encoding="UTF-8" standalone="yes"?>
<Relationships xmlns="http://schemas.openxmlformats.org/package/2006/relationships"><Relationship Id="rId9" Type="http://schemas.openxmlformats.org/officeDocument/2006/relationships/slideLayout" Target="../slideLayouts/slideLayout999.xml"/><Relationship Id="rId8" Type="http://schemas.openxmlformats.org/officeDocument/2006/relationships/slideLayout" Target="../slideLayouts/slideLayout998.xml"/><Relationship Id="rId7" Type="http://schemas.openxmlformats.org/officeDocument/2006/relationships/slideLayout" Target="../slideLayouts/slideLayout997.xml"/><Relationship Id="rId6" Type="http://schemas.openxmlformats.org/officeDocument/2006/relationships/slideLayout" Target="../slideLayouts/slideLayout996.xml"/><Relationship Id="rId5" Type="http://schemas.openxmlformats.org/officeDocument/2006/relationships/slideLayout" Target="../slideLayouts/slideLayout995.xml"/><Relationship Id="rId4" Type="http://schemas.openxmlformats.org/officeDocument/2006/relationships/slideLayout" Target="../slideLayouts/slideLayout994.xml"/><Relationship Id="rId3" Type="http://schemas.openxmlformats.org/officeDocument/2006/relationships/slideLayout" Target="../slideLayouts/slideLayout993.xml"/><Relationship Id="rId2" Type="http://schemas.openxmlformats.org/officeDocument/2006/relationships/slideLayout" Target="../slideLayouts/slideLayout992.xml"/><Relationship Id="rId13" Type="http://schemas.openxmlformats.org/officeDocument/2006/relationships/theme" Target="../theme/theme91.xml"/><Relationship Id="rId12" Type="http://schemas.openxmlformats.org/officeDocument/2006/relationships/image" Target="../media/image1.png"/><Relationship Id="rId11" Type="http://schemas.openxmlformats.org/officeDocument/2006/relationships/slideLayout" Target="../slideLayouts/slideLayout1001.xml"/><Relationship Id="rId10" Type="http://schemas.openxmlformats.org/officeDocument/2006/relationships/slideLayout" Target="../slideLayouts/slideLayout1000.xml"/><Relationship Id="rId1" Type="http://schemas.openxmlformats.org/officeDocument/2006/relationships/slideLayout" Target="../slideLayouts/slideLayout991.xml"/></Relationships>
</file>

<file path=ppt/slideMasters/_rels/slideMaster92.xml.rels><?xml version="1.0" encoding="UTF-8" standalone="yes"?>
<Relationships xmlns="http://schemas.openxmlformats.org/package/2006/relationships"><Relationship Id="rId9" Type="http://schemas.openxmlformats.org/officeDocument/2006/relationships/slideLayout" Target="../slideLayouts/slideLayout1010.xml"/><Relationship Id="rId8" Type="http://schemas.openxmlformats.org/officeDocument/2006/relationships/slideLayout" Target="../slideLayouts/slideLayout1009.xml"/><Relationship Id="rId7" Type="http://schemas.openxmlformats.org/officeDocument/2006/relationships/slideLayout" Target="../slideLayouts/slideLayout1008.xml"/><Relationship Id="rId6" Type="http://schemas.openxmlformats.org/officeDocument/2006/relationships/slideLayout" Target="../slideLayouts/slideLayout1007.xml"/><Relationship Id="rId5" Type="http://schemas.openxmlformats.org/officeDocument/2006/relationships/slideLayout" Target="../slideLayouts/slideLayout1006.xml"/><Relationship Id="rId4" Type="http://schemas.openxmlformats.org/officeDocument/2006/relationships/slideLayout" Target="../slideLayouts/slideLayout1005.xml"/><Relationship Id="rId3" Type="http://schemas.openxmlformats.org/officeDocument/2006/relationships/slideLayout" Target="../slideLayouts/slideLayout1004.xml"/><Relationship Id="rId2" Type="http://schemas.openxmlformats.org/officeDocument/2006/relationships/slideLayout" Target="../slideLayouts/slideLayout1003.xml"/><Relationship Id="rId13" Type="http://schemas.openxmlformats.org/officeDocument/2006/relationships/theme" Target="../theme/theme92.xml"/><Relationship Id="rId12" Type="http://schemas.openxmlformats.org/officeDocument/2006/relationships/image" Target="../media/image1.png"/><Relationship Id="rId11" Type="http://schemas.openxmlformats.org/officeDocument/2006/relationships/slideLayout" Target="../slideLayouts/slideLayout1012.xml"/><Relationship Id="rId10" Type="http://schemas.openxmlformats.org/officeDocument/2006/relationships/slideLayout" Target="../slideLayouts/slideLayout1011.xml"/><Relationship Id="rId1" Type="http://schemas.openxmlformats.org/officeDocument/2006/relationships/slideLayout" Target="../slideLayouts/slideLayout1002.xml"/></Relationships>
</file>

<file path=ppt/slideMasters/_rels/slideMaster93.xml.rels><?xml version="1.0" encoding="UTF-8" standalone="yes"?>
<Relationships xmlns="http://schemas.openxmlformats.org/package/2006/relationships"><Relationship Id="rId9" Type="http://schemas.openxmlformats.org/officeDocument/2006/relationships/slideLayout" Target="../slideLayouts/slideLayout1021.xml"/><Relationship Id="rId8" Type="http://schemas.openxmlformats.org/officeDocument/2006/relationships/slideLayout" Target="../slideLayouts/slideLayout1020.xml"/><Relationship Id="rId7" Type="http://schemas.openxmlformats.org/officeDocument/2006/relationships/slideLayout" Target="../slideLayouts/slideLayout1019.xml"/><Relationship Id="rId6" Type="http://schemas.openxmlformats.org/officeDocument/2006/relationships/slideLayout" Target="../slideLayouts/slideLayout1018.xml"/><Relationship Id="rId5" Type="http://schemas.openxmlformats.org/officeDocument/2006/relationships/slideLayout" Target="../slideLayouts/slideLayout1017.xml"/><Relationship Id="rId4" Type="http://schemas.openxmlformats.org/officeDocument/2006/relationships/slideLayout" Target="../slideLayouts/slideLayout1016.xml"/><Relationship Id="rId3" Type="http://schemas.openxmlformats.org/officeDocument/2006/relationships/slideLayout" Target="../slideLayouts/slideLayout1015.xml"/><Relationship Id="rId2" Type="http://schemas.openxmlformats.org/officeDocument/2006/relationships/slideLayout" Target="../slideLayouts/slideLayout1014.xml"/><Relationship Id="rId13" Type="http://schemas.openxmlformats.org/officeDocument/2006/relationships/theme" Target="../theme/theme93.xml"/><Relationship Id="rId12" Type="http://schemas.openxmlformats.org/officeDocument/2006/relationships/image" Target="../media/image1.png"/><Relationship Id="rId11" Type="http://schemas.openxmlformats.org/officeDocument/2006/relationships/slideLayout" Target="../slideLayouts/slideLayout1023.xml"/><Relationship Id="rId10" Type="http://schemas.openxmlformats.org/officeDocument/2006/relationships/slideLayout" Target="../slideLayouts/slideLayout1022.xml"/><Relationship Id="rId1" Type="http://schemas.openxmlformats.org/officeDocument/2006/relationships/slideLayout" Target="../slideLayouts/slideLayout1013.xml"/></Relationships>
</file>

<file path=ppt/slideMasters/_rels/slideMaster94.xml.rels><?xml version="1.0" encoding="UTF-8" standalone="yes"?>
<Relationships xmlns="http://schemas.openxmlformats.org/package/2006/relationships"><Relationship Id="rId9" Type="http://schemas.openxmlformats.org/officeDocument/2006/relationships/slideLayout" Target="../slideLayouts/slideLayout1032.xml"/><Relationship Id="rId8" Type="http://schemas.openxmlformats.org/officeDocument/2006/relationships/slideLayout" Target="../slideLayouts/slideLayout1031.xml"/><Relationship Id="rId7" Type="http://schemas.openxmlformats.org/officeDocument/2006/relationships/slideLayout" Target="../slideLayouts/slideLayout1030.xml"/><Relationship Id="rId6" Type="http://schemas.openxmlformats.org/officeDocument/2006/relationships/slideLayout" Target="../slideLayouts/slideLayout1029.xml"/><Relationship Id="rId5" Type="http://schemas.openxmlformats.org/officeDocument/2006/relationships/slideLayout" Target="../slideLayouts/slideLayout1028.xml"/><Relationship Id="rId4" Type="http://schemas.openxmlformats.org/officeDocument/2006/relationships/slideLayout" Target="../slideLayouts/slideLayout1027.xml"/><Relationship Id="rId3" Type="http://schemas.openxmlformats.org/officeDocument/2006/relationships/slideLayout" Target="../slideLayouts/slideLayout1026.xml"/><Relationship Id="rId2" Type="http://schemas.openxmlformats.org/officeDocument/2006/relationships/slideLayout" Target="../slideLayouts/slideLayout1025.xml"/><Relationship Id="rId13" Type="http://schemas.openxmlformats.org/officeDocument/2006/relationships/theme" Target="../theme/theme94.xml"/><Relationship Id="rId12" Type="http://schemas.openxmlformats.org/officeDocument/2006/relationships/image" Target="../media/image1.png"/><Relationship Id="rId11" Type="http://schemas.openxmlformats.org/officeDocument/2006/relationships/slideLayout" Target="../slideLayouts/slideLayout1034.xml"/><Relationship Id="rId10" Type="http://schemas.openxmlformats.org/officeDocument/2006/relationships/slideLayout" Target="../slideLayouts/slideLayout1033.xml"/><Relationship Id="rId1" Type="http://schemas.openxmlformats.org/officeDocument/2006/relationships/slideLayout" Target="../slideLayouts/slideLayout1024.xml"/></Relationships>
</file>

<file path=ppt/slideMasters/_rels/slideMaster95.xml.rels><?xml version="1.0" encoding="UTF-8" standalone="yes"?>
<Relationships xmlns="http://schemas.openxmlformats.org/package/2006/relationships"><Relationship Id="rId9" Type="http://schemas.openxmlformats.org/officeDocument/2006/relationships/slideLayout" Target="../slideLayouts/slideLayout1043.xml"/><Relationship Id="rId8" Type="http://schemas.openxmlformats.org/officeDocument/2006/relationships/slideLayout" Target="../slideLayouts/slideLayout1042.xml"/><Relationship Id="rId7" Type="http://schemas.openxmlformats.org/officeDocument/2006/relationships/slideLayout" Target="../slideLayouts/slideLayout1041.xml"/><Relationship Id="rId6" Type="http://schemas.openxmlformats.org/officeDocument/2006/relationships/slideLayout" Target="../slideLayouts/slideLayout1040.xml"/><Relationship Id="rId5" Type="http://schemas.openxmlformats.org/officeDocument/2006/relationships/slideLayout" Target="../slideLayouts/slideLayout1039.xml"/><Relationship Id="rId4" Type="http://schemas.openxmlformats.org/officeDocument/2006/relationships/slideLayout" Target="../slideLayouts/slideLayout1038.xml"/><Relationship Id="rId3" Type="http://schemas.openxmlformats.org/officeDocument/2006/relationships/slideLayout" Target="../slideLayouts/slideLayout1037.xml"/><Relationship Id="rId2" Type="http://schemas.openxmlformats.org/officeDocument/2006/relationships/slideLayout" Target="../slideLayouts/slideLayout1036.xml"/><Relationship Id="rId13" Type="http://schemas.openxmlformats.org/officeDocument/2006/relationships/theme" Target="../theme/theme95.xml"/><Relationship Id="rId12" Type="http://schemas.openxmlformats.org/officeDocument/2006/relationships/image" Target="../media/image1.png"/><Relationship Id="rId11" Type="http://schemas.openxmlformats.org/officeDocument/2006/relationships/slideLayout" Target="../slideLayouts/slideLayout1045.xml"/><Relationship Id="rId10" Type="http://schemas.openxmlformats.org/officeDocument/2006/relationships/slideLayout" Target="../slideLayouts/slideLayout1044.xml"/><Relationship Id="rId1" Type="http://schemas.openxmlformats.org/officeDocument/2006/relationships/slideLayout" Target="../slideLayouts/slideLayout1035.xml"/></Relationships>
</file>

<file path=ppt/slideMasters/_rels/slideMaster96.xml.rels><?xml version="1.0" encoding="UTF-8" standalone="yes"?>
<Relationships xmlns="http://schemas.openxmlformats.org/package/2006/relationships"><Relationship Id="rId9" Type="http://schemas.openxmlformats.org/officeDocument/2006/relationships/slideLayout" Target="../slideLayouts/slideLayout1054.xml"/><Relationship Id="rId8" Type="http://schemas.openxmlformats.org/officeDocument/2006/relationships/slideLayout" Target="../slideLayouts/slideLayout1053.xml"/><Relationship Id="rId7" Type="http://schemas.openxmlformats.org/officeDocument/2006/relationships/slideLayout" Target="../slideLayouts/slideLayout1052.xml"/><Relationship Id="rId6" Type="http://schemas.openxmlformats.org/officeDocument/2006/relationships/slideLayout" Target="../slideLayouts/slideLayout1051.xml"/><Relationship Id="rId5" Type="http://schemas.openxmlformats.org/officeDocument/2006/relationships/slideLayout" Target="../slideLayouts/slideLayout1050.xml"/><Relationship Id="rId4" Type="http://schemas.openxmlformats.org/officeDocument/2006/relationships/slideLayout" Target="../slideLayouts/slideLayout1049.xml"/><Relationship Id="rId3" Type="http://schemas.openxmlformats.org/officeDocument/2006/relationships/slideLayout" Target="../slideLayouts/slideLayout1048.xml"/><Relationship Id="rId2" Type="http://schemas.openxmlformats.org/officeDocument/2006/relationships/slideLayout" Target="../slideLayouts/slideLayout1047.xml"/><Relationship Id="rId13" Type="http://schemas.openxmlformats.org/officeDocument/2006/relationships/theme" Target="../theme/theme96.xml"/><Relationship Id="rId12" Type="http://schemas.openxmlformats.org/officeDocument/2006/relationships/image" Target="../media/image1.png"/><Relationship Id="rId11" Type="http://schemas.openxmlformats.org/officeDocument/2006/relationships/slideLayout" Target="../slideLayouts/slideLayout1056.xml"/><Relationship Id="rId10" Type="http://schemas.openxmlformats.org/officeDocument/2006/relationships/slideLayout" Target="../slideLayouts/slideLayout1055.xml"/><Relationship Id="rId1" Type="http://schemas.openxmlformats.org/officeDocument/2006/relationships/slideLayout" Target="../slideLayouts/slideLayout1046.xml"/></Relationships>
</file>

<file path=ppt/slideMasters/_rels/slideMaster97.xml.rels><?xml version="1.0" encoding="UTF-8" standalone="yes"?>
<Relationships xmlns="http://schemas.openxmlformats.org/package/2006/relationships"><Relationship Id="rId9" Type="http://schemas.openxmlformats.org/officeDocument/2006/relationships/slideLayout" Target="../slideLayouts/slideLayout1065.xml"/><Relationship Id="rId8" Type="http://schemas.openxmlformats.org/officeDocument/2006/relationships/slideLayout" Target="../slideLayouts/slideLayout1064.xml"/><Relationship Id="rId7" Type="http://schemas.openxmlformats.org/officeDocument/2006/relationships/slideLayout" Target="../slideLayouts/slideLayout1063.xml"/><Relationship Id="rId6" Type="http://schemas.openxmlformats.org/officeDocument/2006/relationships/slideLayout" Target="../slideLayouts/slideLayout1062.xml"/><Relationship Id="rId5" Type="http://schemas.openxmlformats.org/officeDocument/2006/relationships/slideLayout" Target="../slideLayouts/slideLayout1061.xml"/><Relationship Id="rId4" Type="http://schemas.openxmlformats.org/officeDocument/2006/relationships/slideLayout" Target="../slideLayouts/slideLayout1060.xml"/><Relationship Id="rId3" Type="http://schemas.openxmlformats.org/officeDocument/2006/relationships/slideLayout" Target="../slideLayouts/slideLayout1059.xml"/><Relationship Id="rId2" Type="http://schemas.openxmlformats.org/officeDocument/2006/relationships/slideLayout" Target="../slideLayouts/slideLayout1058.xml"/><Relationship Id="rId13" Type="http://schemas.openxmlformats.org/officeDocument/2006/relationships/theme" Target="../theme/theme97.xml"/><Relationship Id="rId12" Type="http://schemas.openxmlformats.org/officeDocument/2006/relationships/image" Target="../media/image1.png"/><Relationship Id="rId11" Type="http://schemas.openxmlformats.org/officeDocument/2006/relationships/slideLayout" Target="../slideLayouts/slideLayout1067.xml"/><Relationship Id="rId10" Type="http://schemas.openxmlformats.org/officeDocument/2006/relationships/slideLayout" Target="../slideLayouts/slideLayout1066.xml"/><Relationship Id="rId1" Type="http://schemas.openxmlformats.org/officeDocument/2006/relationships/slideLayout" Target="../slideLayouts/slideLayout1057.xml"/></Relationships>
</file>

<file path=ppt/slideMasters/_rels/slideMaster98.xml.rels><?xml version="1.0" encoding="UTF-8" standalone="yes"?>
<Relationships xmlns="http://schemas.openxmlformats.org/package/2006/relationships"><Relationship Id="rId9" Type="http://schemas.openxmlformats.org/officeDocument/2006/relationships/slideLayout" Target="../slideLayouts/slideLayout1076.xml"/><Relationship Id="rId8" Type="http://schemas.openxmlformats.org/officeDocument/2006/relationships/slideLayout" Target="../slideLayouts/slideLayout1075.xml"/><Relationship Id="rId7" Type="http://schemas.openxmlformats.org/officeDocument/2006/relationships/slideLayout" Target="../slideLayouts/slideLayout1074.xml"/><Relationship Id="rId6" Type="http://schemas.openxmlformats.org/officeDocument/2006/relationships/slideLayout" Target="../slideLayouts/slideLayout1073.xml"/><Relationship Id="rId5" Type="http://schemas.openxmlformats.org/officeDocument/2006/relationships/slideLayout" Target="../slideLayouts/slideLayout1072.xml"/><Relationship Id="rId4" Type="http://schemas.openxmlformats.org/officeDocument/2006/relationships/slideLayout" Target="../slideLayouts/slideLayout1071.xml"/><Relationship Id="rId3" Type="http://schemas.openxmlformats.org/officeDocument/2006/relationships/slideLayout" Target="../slideLayouts/slideLayout1070.xml"/><Relationship Id="rId2" Type="http://schemas.openxmlformats.org/officeDocument/2006/relationships/slideLayout" Target="../slideLayouts/slideLayout1069.xml"/><Relationship Id="rId13" Type="http://schemas.openxmlformats.org/officeDocument/2006/relationships/theme" Target="../theme/theme98.xml"/><Relationship Id="rId12" Type="http://schemas.openxmlformats.org/officeDocument/2006/relationships/image" Target="../media/image1.png"/><Relationship Id="rId11" Type="http://schemas.openxmlformats.org/officeDocument/2006/relationships/slideLayout" Target="../slideLayouts/slideLayout1078.xml"/><Relationship Id="rId10" Type="http://schemas.openxmlformats.org/officeDocument/2006/relationships/slideLayout" Target="../slideLayouts/slideLayout1077.xml"/><Relationship Id="rId1" Type="http://schemas.openxmlformats.org/officeDocument/2006/relationships/slideLayout" Target="../slideLayouts/slideLayout1068.xml"/></Relationships>
</file>

<file path=ppt/slideMasters/_rels/slideMaster99.xml.rels><?xml version="1.0" encoding="UTF-8" standalone="yes"?>
<Relationships xmlns="http://schemas.openxmlformats.org/package/2006/relationships"><Relationship Id="rId9" Type="http://schemas.openxmlformats.org/officeDocument/2006/relationships/slideLayout" Target="../slideLayouts/slideLayout1087.xml"/><Relationship Id="rId8" Type="http://schemas.openxmlformats.org/officeDocument/2006/relationships/slideLayout" Target="../slideLayouts/slideLayout1086.xml"/><Relationship Id="rId7" Type="http://schemas.openxmlformats.org/officeDocument/2006/relationships/slideLayout" Target="../slideLayouts/slideLayout1085.xml"/><Relationship Id="rId6" Type="http://schemas.openxmlformats.org/officeDocument/2006/relationships/slideLayout" Target="../slideLayouts/slideLayout1084.xml"/><Relationship Id="rId5" Type="http://schemas.openxmlformats.org/officeDocument/2006/relationships/slideLayout" Target="../slideLayouts/slideLayout1083.xml"/><Relationship Id="rId4" Type="http://schemas.openxmlformats.org/officeDocument/2006/relationships/slideLayout" Target="../slideLayouts/slideLayout1082.xml"/><Relationship Id="rId3" Type="http://schemas.openxmlformats.org/officeDocument/2006/relationships/slideLayout" Target="../slideLayouts/slideLayout1081.xml"/><Relationship Id="rId2" Type="http://schemas.openxmlformats.org/officeDocument/2006/relationships/slideLayout" Target="../slideLayouts/slideLayout1080.xml"/><Relationship Id="rId13" Type="http://schemas.openxmlformats.org/officeDocument/2006/relationships/theme" Target="../theme/theme99.xml"/><Relationship Id="rId12" Type="http://schemas.openxmlformats.org/officeDocument/2006/relationships/image" Target="../media/image1.png"/><Relationship Id="rId11" Type="http://schemas.openxmlformats.org/officeDocument/2006/relationships/slideLayout" Target="../slideLayouts/slideLayout1089.xml"/><Relationship Id="rId10" Type="http://schemas.openxmlformats.org/officeDocument/2006/relationships/slideLayout" Target="../slideLayouts/slideLayout1088.xml"/><Relationship Id="rId1" Type="http://schemas.openxmlformats.org/officeDocument/2006/relationships/slideLayout" Target="../slideLayouts/slideLayout10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2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2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3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3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24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24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4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45"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246"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247"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240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240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40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405"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2406"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2407"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37" r:id="rId1"/>
    <p:sldLayoutId id="2147484838" r:id="rId2"/>
    <p:sldLayoutId id="2147484839" r:id="rId3"/>
    <p:sldLayoutId id="2147484840" r:id="rId4"/>
    <p:sldLayoutId id="2147484841" r:id="rId5"/>
    <p:sldLayoutId id="2147484842" r:id="rId6"/>
    <p:sldLayoutId id="2147484843" r:id="rId7"/>
    <p:sldLayoutId id="2147484844" r:id="rId8"/>
    <p:sldLayoutId id="2147484845" r:id="rId9"/>
    <p:sldLayoutId id="2147484846" r:id="rId10"/>
    <p:sldLayoutId id="214748484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342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342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342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342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343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343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49" r:id="rId1"/>
    <p:sldLayoutId id="2147484850" r:id="rId2"/>
    <p:sldLayoutId id="2147484851" r:id="rId3"/>
    <p:sldLayoutId id="2147484852" r:id="rId4"/>
    <p:sldLayoutId id="2147484853" r:id="rId5"/>
    <p:sldLayoutId id="2147484854" r:id="rId6"/>
    <p:sldLayoutId id="2147484855" r:id="rId7"/>
    <p:sldLayoutId id="2147484856" r:id="rId8"/>
    <p:sldLayoutId id="2147484857" r:id="rId9"/>
    <p:sldLayoutId id="2147484858" r:id="rId10"/>
    <p:sldLayoutId id="214748485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445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445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445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445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445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445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61" r:id="rId1"/>
    <p:sldLayoutId id="2147484862" r:id="rId2"/>
    <p:sldLayoutId id="2147484863" r:id="rId3"/>
    <p:sldLayoutId id="2147484864" r:id="rId4"/>
    <p:sldLayoutId id="2147484865" r:id="rId5"/>
    <p:sldLayoutId id="2147484866" r:id="rId6"/>
    <p:sldLayoutId id="2147484867" r:id="rId7"/>
    <p:sldLayoutId id="2147484868" r:id="rId8"/>
    <p:sldLayoutId id="2147484869" r:id="rId9"/>
    <p:sldLayoutId id="2147484870" r:id="rId10"/>
    <p:sldLayoutId id="214748487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547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547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547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547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547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547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73" r:id="rId1"/>
    <p:sldLayoutId id="2147484874" r:id="rId2"/>
    <p:sldLayoutId id="2147484875" r:id="rId3"/>
    <p:sldLayoutId id="2147484876" r:id="rId4"/>
    <p:sldLayoutId id="2147484877" r:id="rId5"/>
    <p:sldLayoutId id="2147484878" r:id="rId6"/>
    <p:sldLayoutId id="2147484879" r:id="rId7"/>
    <p:sldLayoutId id="2147484880" r:id="rId8"/>
    <p:sldLayoutId id="2147484881" r:id="rId9"/>
    <p:sldLayoutId id="2147484882" r:id="rId10"/>
    <p:sldLayoutId id="214748488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649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649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650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650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650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650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85" r:id="rId1"/>
    <p:sldLayoutId id="2147484886" r:id="rId2"/>
    <p:sldLayoutId id="2147484887" r:id="rId3"/>
    <p:sldLayoutId id="2147484888" r:id="rId4"/>
    <p:sldLayoutId id="2147484889" r:id="rId5"/>
    <p:sldLayoutId id="2147484890" r:id="rId6"/>
    <p:sldLayoutId id="2147484891" r:id="rId7"/>
    <p:sldLayoutId id="2147484892" r:id="rId8"/>
    <p:sldLayoutId id="2147484893" r:id="rId9"/>
    <p:sldLayoutId id="2147484894" r:id="rId10"/>
    <p:sldLayoutId id="214748489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752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752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752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752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752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752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97" r:id="rId1"/>
    <p:sldLayoutId id="2147484898" r:id="rId2"/>
    <p:sldLayoutId id="2147484899" r:id="rId3"/>
    <p:sldLayoutId id="2147484900" r:id="rId4"/>
    <p:sldLayoutId id="2147484901" r:id="rId5"/>
    <p:sldLayoutId id="2147484902" r:id="rId6"/>
    <p:sldLayoutId id="2147484903" r:id="rId7"/>
    <p:sldLayoutId id="2147484904" r:id="rId8"/>
    <p:sldLayoutId id="2147484905" r:id="rId9"/>
    <p:sldLayoutId id="2147484906" r:id="rId10"/>
    <p:sldLayoutId id="214748490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854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854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854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854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855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855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09" r:id="rId1"/>
    <p:sldLayoutId id="2147484910" r:id="rId2"/>
    <p:sldLayoutId id="2147484911" r:id="rId3"/>
    <p:sldLayoutId id="2147484912" r:id="rId4"/>
    <p:sldLayoutId id="2147484913" r:id="rId5"/>
    <p:sldLayoutId id="2147484914" r:id="rId6"/>
    <p:sldLayoutId id="2147484915" r:id="rId7"/>
    <p:sldLayoutId id="2147484916" r:id="rId8"/>
    <p:sldLayoutId id="2147484917" r:id="rId9"/>
    <p:sldLayoutId id="2147484918" r:id="rId10"/>
    <p:sldLayoutId id="214748491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957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957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957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9573"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9574"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9575"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21" r:id="rId1"/>
    <p:sldLayoutId id="2147484922" r:id="rId2"/>
    <p:sldLayoutId id="2147484923" r:id="rId3"/>
    <p:sldLayoutId id="2147484924" r:id="rId4"/>
    <p:sldLayoutId id="2147484925" r:id="rId5"/>
    <p:sldLayoutId id="2147484926" r:id="rId6"/>
    <p:sldLayoutId id="2147484927" r:id="rId7"/>
    <p:sldLayoutId id="2147484928" r:id="rId8"/>
    <p:sldLayoutId id="2147484929" r:id="rId9"/>
    <p:sldLayoutId id="2147484930" r:id="rId10"/>
    <p:sldLayoutId id="214748493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059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059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059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0597"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0598"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0599"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33" r:id="rId1"/>
    <p:sldLayoutId id="2147484934" r:id="rId2"/>
    <p:sldLayoutId id="2147484935" r:id="rId3"/>
    <p:sldLayoutId id="2147484936" r:id="rId4"/>
    <p:sldLayoutId id="2147484937" r:id="rId5"/>
    <p:sldLayoutId id="2147484938" r:id="rId6"/>
    <p:sldLayoutId id="2147484939" r:id="rId7"/>
    <p:sldLayoutId id="2147484940" r:id="rId8"/>
    <p:sldLayoutId id="2147484941" r:id="rId9"/>
    <p:sldLayoutId id="2147484942" r:id="rId10"/>
    <p:sldLayoutId id="214748494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161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161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162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1621"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1622"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1623"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45" r:id="rId1"/>
    <p:sldLayoutId id="2147484946" r:id="rId2"/>
    <p:sldLayoutId id="2147484947" r:id="rId3"/>
    <p:sldLayoutId id="2147484948" r:id="rId4"/>
    <p:sldLayoutId id="2147484949" r:id="rId5"/>
    <p:sldLayoutId id="2147484950" r:id="rId6"/>
    <p:sldLayoutId id="2147484951" r:id="rId7"/>
    <p:sldLayoutId id="2147484952" r:id="rId8"/>
    <p:sldLayoutId id="2147484953" r:id="rId9"/>
    <p:sldLayoutId id="2147484954" r:id="rId10"/>
    <p:sldLayoutId id="214748495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26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26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26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26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27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27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264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264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264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2645"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2646"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2647"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57" r:id="rId1"/>
    <p:sldLayoutId id="2147484958" r:id="rId2"/>
    <p:sldLayoutId id="2147484959" r:id="rId3"/>
    <p:sldLayoutId id="2147484960" r:id="rId4"/>
    <p:sldLayoutId id="2147484961" r:id="rId5"/>
    <p:sldLayoutId id="2147484962" r:id="rId6"/>
    <p:sldLayoutId id="2147484963" r:id="rId7"/>
    <p:sldLayoutId id="2147484964" r:id="rId8"/>
    <p:sldLayoutId id="2147484965" r:id="rId9"/>
    <p:sldLayoutId id="2147484966" r:id="rId10"/>
    <p:sldLayoutId id="214748496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366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366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366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366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367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367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69" r:id="rId1"/>
    <p:sldLayoutId id="2147484970" r:id="rId2"/>
    <p:sldLayoutId id="2147484971" r:id="rId3"/>
    <p:sldLayoutId id="2147484972" r:id="rId4"/>
    <p:sldLayoutId id="2147484973" r:id="rId5"/>
    <p:sldLayoutId id="2147484974" r:id="rId6"/>
    <p:sldLayoutId id="2147484975" r:id="rId7"/>
    <p:sldLayoutId id="2147484976" r:id="rId8"/>
    <p:sldLayoutId id="2147484977" r:id="rId9"/>
    <p:sldLayoutId id="2147484978" r:id="rId10"/>
    <p:sldLayoutId id="214748497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469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469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469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469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469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469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81" r:id="rId1"/>
    <p:sldLayoutId id="2147484982" r:id="rId2"/>
    <p:sldLayoutId id="2147484983" r:id="rId3"/>
    <p:sldLayoutId id="2147484984" r:id="rId4"/>
    <p:sldLayoutId id="2147484985" r:id="rId5"/>
    <p:sldLayoutId id="2147484986" r:id="rId6"/>
    <p:sldLayoutId id="2147484987" r:id="rId7"/>
    <p:sldLayoutId id="2147484988" r:id="rId8"/>
    <p:sldLayoutId id="2147484989" r:id="rId9"/>
    <p:sldLayoutId id="2147484990" r:id="rId10"/>
    <p:sldLayoutId id="214748499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571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571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571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571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571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571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993" r:id="rId1"/>
    <p:sldLayoutId id="2147484994" r:id="rId2"/>
    <p:sldLayoutId id="2147484995" r:id="rId3"/>
    <p:sldLayoutId id="2147484996" r:id="rId4"/>
    <p:sldLayoutId id="2147484997" r:id="rId5"/>
    <p:sldLayoutId id="2147484998" r:id="rId6"/>
    <p:sldLayoutId id="2147484999" r:id="rId7"/>
    <p:sldLayoutId id="2147485000" r:id="rId8"/>
    <p:sldLayoutId id="2147485001" r:id="rId9"/>
    <p:sldLayoutId id="2147485002" r:id="rId10"/>
    <p:sldLayoutId id="214748500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673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673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674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674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674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674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05" r:id="rId1"/>
    <p:sldLayoutId id="2147485006" r:id="rId2"/>
    <p:sldLayoutId id="2147485007" r:id="rId3"/>
    <p:sldLayoutId id="2147485008" r:id="rId4"/>
    <p:sldLayoutId id="2147485009" r:id="rId5"/>
    <p:sldLayoutId id="2147485010" r:id="rId6"/>
    <p:sldLayoutId id="2147485011" r:id="rId7"/>
    <p:sldLayoutId id="2147485012" r:id="rId8"/>
    <p:sldLayoutId id="2147485013" r:id="rId9"/>
    <p:sldLayoutId id="2147485014" r:id="rId10"/>
    <p:sldLayoutId id="214748501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776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776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776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776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776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776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17" r:id="rId1"/>
    <p:sldLayoutId id="2147485018" r:id="rId2"/>
    <p:sldLayoutId id="2147485019" r:id="rId3"/>
    <p:sldLayoutId id="2147485020" r:id="rId4"/>
    <p:sldLayoutId id="2147485021" r:id="rId5"/>
    <p:sldLayoutId id="2147485022" r:id="rId6"/>
    <p:sldLayoutId id="2147485023" r:id="rId7"/>
    <p:sldLayoutId id="2147485024" r:id="rId8"/>
    <p:sldLayoutId id="2147485025" r:id="rId9"/>
    <p:sldLayoutId id="2147485026" r:id="rId10"/>
    <p:sldLayoutId id="214748502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878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878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878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878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879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879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29" r:id="rId1"/>
    <p:sldLayoutId id="2147485030" r:id="rId2"/>
    <p:sldLayoutId id="2147485031" r:id="rId3"/>
    <p:sldLayoutId id="2147485032" r:id="rId4"/>
    <p:sldLayoutId id="2147485033" r:id="rId5"/>
    <p:sldLayoutId id="2147485034" r:id="rId6"/>
    <p:sldLayoutId id="2147485035" r:id="rId7"/>
    <p:sldLayoutId id="2147485036" r:id="rId8"/>
    <p:sldLayoutId id="2147485037" r:id="rId9"/>
    <p:sldLayoutId id="2147485038" r:id="rId10"/>
    <p:sldLayoutId id="214748503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1981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1981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1981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9813"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9814"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19815"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41" r:id="rId1"/>
    <p:sldLayoutId id="2147485042" r:id="rId2"/>
    <p:sldLayoutId id="2147485043" r:id="rId3"/>
    <p:sldLayoutId id="2147485044" r:id="rId4"/>
    <p:sldLayoutId id="2147485045" r:id="rId5"/>
    <p:sldLayoutId id="2147485046" r:id="rId6"/>
    <p:sldLayoutId id="2147485047" r:id="rId7"/>
    <p:sldLayoutId id="2147485048" r:id="rId8"/>
    <p:sldLayoutId id="2147485049" r:id="rId9"/>
    <p:sldLayoutId id="2147485050" r:id="rId10"/>
    <p:sldLayoutId id="214748505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083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083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083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0837"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0838"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0839"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53" r:id="rId1"/>
    <p:sldLayoutId id="2147485054" r:id="rId2"/>
    <p:sldLayoutId id="2147485055" r:id="rId3"/>
    <p:sldLayoutId id="2147485056" r:id="rId4"/>
    <p:sldLayoutId id="2147485057" r:id="rId5"/>
    <p:sldLayoutId id="2147485058" r:id="rId6"/>
    <p:sldLayoutId id="2147485059" r:id="rId7"/>
    <p:sldLayoutId id="2147485060" r:id="rId8"/>
    <p:sldLayoutId id="2147485061" r:id="rId9"/>
    <p:sldLayoutId id="2147485062" r:id="rId10"/>
    <p:sldLayoutId id="214748506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185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185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186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1861"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1862"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1863"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65" r:id="rId1"/>
    <p:sldLayoutId id="2147485066" r:id="rId2"/>
    <p:sldLayoutId id="2147485067" r:id="rId3"/>
    <p:sldLayoutId id="2147485068" r:id="rId4"/>
    <p:sldLayoutId id="2147485069" r:id="rId5"/>
    <p:sldLayoutId id="2147485070" r:id="rId6"/>
    <p:sldLayoutId id="2147485071" r:id="rId7"/>
    <p:sldLayoutId id="2147485072" r:id="rId8"/>
    <p:sldLayoutId id="2147485073" r:id="rId9"/>
    <p:sldLayoutId id="2147485074" r:id="rId10"/>
    <p:sldLayoutId id="214748507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29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29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29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29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29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29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288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288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288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2885"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2886"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2887"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77" r:id="rId1"/>
    <p:sldLayoutId id="2147485078" r:id="rId2"/>
    <p:sldLayoutId id="2147485079" r:id="rId3"/>
    <p:sldLayoutId id="2147485080" r:id="rId4"/>
    <p:sldLayoutId id="2147485081" r:id="rId5"/>
    <p:sldLayoutId id="2147485082" r:id="rId6"/>
    <p:sldLayoutId id="2147485083" r:id="rId7"/>
    <p:sldLayoutId id="2147485084" r:id="rId8"/>
    <p:sldLayoutId id="2147485085" r:id="rId9"/>
    <p:sldLayoutId id="2147485086" r:id="rId10"/>
    <p:sldLayoutId id="214748508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390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390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390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390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391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391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089" r:id="rId1"/>
    <p:sldLayoutId id="2147485090" r:id="rId2"/>
    <p:sldLayoutId id="2147485091" r:id="rId3"/>
    <p:sldLayoutId id="2147485092" r:id="rId4"/>
    <p:sldLayoutId id="2147485093" r:id="rId5"/>
    <p:sldLayoutId id="2147485094" r:id="rId6"/>
    <p:sldLayoutId id="2147485095" r:id="rId7"/>
    <p:sldLayoutId id="2147485096" r:id="rId8"/>
    <p:sldLayoutId id="2147485097" r:id="rId9"/>
    <p:sldLayoutId id="2147485098" r:id="rId10"/>
    <p:sldLayoutId id="214748509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493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493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493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4933"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4934"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4935"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01" r:id="rId1"/>
    <p:sldLayoutId id="2147485102" r:id="rId2"/>
    <p:sldLayoutId id="2147485103" r:id="rId3"/>
    <p:sldLayoutId id="2147485104" r:id="rId4"/>
    <p:sldLayoutId id="2147485105" r:id="rId5"/>
    <p:sldLayoutId id="2147485106" r:id="rId6"/>
    <p:sldLayoutId id="2147485107" r:id="rId7"/>
    <p:sldLayoutId id="2147485108" r:id="rId8"/>
    <p:sldLayoutId id="2147485109" r:id="rId9"/>
    <p:sldLayoutId id="2147485110" r:id="rId10"/>
    <p:sldLayoutId id="214748511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595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595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595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595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595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595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13" r:id="rId1"/>
    <p:sldLayoutId id="2147485114" r:id="rId2"/>
    <p:sldLayoutId id="2147485115" r:id="rId3"/>
    <p:sldLayoutId id="2147485116" r:id="rId4"/>
    <p:sldLayoutId id="2147485117" r:id="rId5"/>
    <p:sldLayoutId id="2147485118" r:id="rId6"/>
    <p:sldLayoutId id="2147485119" r:id="rId7"/>
    <p:sldLayoutId id="2147485120" r:id="rId8"/>
    <p:sldLayoutId id="2147485121" r:id="rId9"/>
    <p:sldLayoutId id="2147485122" r:id="rId10"/>
    <p:sldLayoutId id="214748512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697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697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698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698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698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698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25" r:id="rId1"/>
    <p:sldLayoutId id="2147485126" r:id="rId2"/>
    <p:sldLayoutId id="2147485127" r:id="rId3"/>
    <p:sldLayoutId id="2147485128" r:id="rId4"/>
    <p:sldLayoutId id="2147485129" r:id="rId5"/>
    <p:sldLayoutId id="2147485130" r:id="rId6"/>
    <p:sldLayoutId id="2147485131" r:id="rId7"/>
    <p:sldLayoutId id="2147485132" r:id="rId8"/>
    <p:sldLayoutId id="2147485133" r:id="rId9"/>
    <p:sldLayoutId id="2147485134" r:id="rId10"/>
    <p:sldLayoutId id="214748513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800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800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800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800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800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800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37" r:id="rId1"/>
    <p:sldLayoutId id="2147485138" r:id="rId2"/>
    <p:sldLayoutId id="2147485139" r:id="rId3"/>
    <p:sldLayoutId id="2147485140" r:id="rId4"/>
    <p:sldLayoutId id="2147485141" r:id="rId5"/>
    <p:sldLayoutId id="2147485142" r:id="rId6"/>
    <p:sldLayoutId id="2147485143" r:id="rId7"/>
    <p:sldLayoutId id="2147485144" r:id="rId8"/>
    <p:sldLayoutId id="2147485145" r:id="rId9"/>
    <p:sldLayoutId id="2147485146" r:id="rId10"/>
    <p:sldLayoutId id="214748514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2902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2902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2902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2902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903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2903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49" r:id="rId1"/>
    <p:sldLayoutId id="2147485150" r:id="rId2"/>
    <p:sldLayoutId id="2147485151" r:id="rId3"/>
    <p:sldLayoutId id="2147485152" r:id="rId4"/>
    <p:sldLayoutId id="2147485153" r:id="rId5"/>
    <p:sldLayoutId id="2147485154" r:id="rId6"/>
    <p:sldLayoutId id="2147485155" r:id="rId7"/>
    <p:sldLayoutId id="2147485156" r:id="rId8"/>
    <p:sldLayoutId id="2147485157" r:id="rId9"/>
    <p:sldLayoutId id="2147485158" r:id="rId10"/>
    <p:sldLayoutId id="214748515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005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005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005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005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005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005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61" r:id="rId1"/>
    <p:sldLayoutId id="2147485162" r:id="rId2"/>
    <p:sldLayoutId id="2147485163" r:id="rId3"/>
    <p:sldLayoutId id="2147485164" r:id="rId4"/>
    <p:sldLayoutId id="2147485165" r:id="rId5"/>
    <p:sldLayoutId id="2147485166" r:id="rId6"/>
    <p:sldLayoutId id="2147485167" r:id="rId7"/>
    <p:sldLayoutId id="2147485168" r:id="rId8"/>
    <p:sldLayoutId id="2147485169" r:id="rId9"/>
    <p:sldLayoutId id="2147485170" r:id="rId10"/>
    <p:sldLayoutId id="214748517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107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107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107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107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107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107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73" r:id="rId1"/>
    <p:sldLayoutId id="2147485174" r:id="rId2"/>
    <p:sldLayoutId id="2147485175" r:id="rId3"/>
    <p:sldLayoutId id="2147485176" r:id="rId4"/>
    <p:sldLayoutId id="2147485177" r:id="rId5"/>
    <p:sldLayoutId id="2147485178" r:id="rId6"/>
    <p:sldLayoutId id="2147485179" r:id="rId7"/>
    <p:sldLayoutId id="2147485180" r:id="rId8"/>
    <p:sldLayoutId id="2147485181" r:id="rId9"/>
    <p:sldLayoutId id="2147485182" r:id="rId10"/>
    <p:sldLayoutId id="214748518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209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209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210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2101"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2102"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2103"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85" r:id="rId1"/>
    <p:sldLayoutId id="2147485186" r:id="rId2"/>
    <p:sldLayoutId id="2147485187" r:id="rId3"/>
    <p:sldLayoutId id="2147485188" r:id="rId4"/>
    <p:sldLayoutId id="2147485189" r:id="rId5"/>
    <p:sldLayoutId id="2147485190" r:id="rId6"/>
    <p:sldLayoutId id="2147485191" r:id="rId7"/>
    <p:sldLayoutId id="2147485192" r:id="rId8"/>
    <p:sldLayoutId id="2147485193" r:id="rId9"/>
    <p:sldLayoutId id="2147485194" r:id="rId10"/>
    <p:sldLayoutId id="214748519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31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31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31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31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31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31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312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312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312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3125"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3126"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3127"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197" r:id="rId1"/>
    <p:sldLayoutId id="2147485198" r:id="rId2"/>
    <p:sldLayoutId id="2147485199" r:id="rId3"/>
    <p:sldLayoutId id="2147485200" r:id="rId4"/>
    <p:sldLayoutId id="2147485201" r:id="rId5"/>
    <p:sldLayoutId id="2147485202" r:id="rId6"/>
    <p:sldLayoutId id="2147485203" r:id="rId7"/>
    <p:sldLayoutId id="2147485204" r:id="rId8"/>
    <p:sldLayoutId id="2147485205" r:id="rId9"/>
    <p:sldLayoutId id="2147485206" r:id="rId10"/>
    <p:sldLayoutId id="214748520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414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414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414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4149"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4150"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4151"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09" r:id="rId1"/>
    <p:sldLayoutId id="2147485210" r:id="rId2"/>
    <p:sldLayoutId id="2147485211" r:id="rId3"/>
    <p:sldLayoutId id="2147485212" r:id="rId4"/>
    <p:sldLayoutId id="2147485213" r:id="rId5"/>
    <p:sldLayoutId id="2147485214" r:id="rId6"/>
    <p:sldLayoutId id="2147485215" r:id="rId7"/>
    <p:sldLayoutId id="2147485216" r:id="rId8"/>
    <p:sldLayoutId id="2147485217" r:id="rId9"/>
    <p:sldLayoutId id="2147485218" r:id="rId10"/>
    <p:sldLayoutId id="214748521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517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517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517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5173"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5174"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5175"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21" r:id="rId1"/>
    <p:sldLayoutId id="2147485222" r:id="rId2"/>
    <p:sldLayoutId id="2147485223" r:id="rId3"/>
    <p:sldLayoutId id="2147485224" r:id="rId4"/>
    <p:sldLayoutId id="2147485225" r:id="rId5"/>
    <p:sldLayoutId id="2147485226" r:id="rId6"/>
    <p:sldLayoutId id="2147485227" r:id="rId7"/>
    <p:sldLayoutId id="2147485228" r:id="rId8"/>
    <p:sldLayoutId id="2147485229" r:id="rId9"/>
    <p:sldLayoutId id="2147485230" r:id="rId10"/>
    <p:sldLayoutId id="214748523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619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619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619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619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619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619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33" r:id="rId1"/>
    <p:sldLayoutId id="2147485234" r:id="rId2"/>
    <p:sldLayoutId id="2147485235" r:id="rId3"/>
    <p:sldLayoutId id="2147485236" r:id="rId4"/>
    <p:sldLayoutId id="2147485237" r:id="rId5"/>
    <p:sldLayoutId id="2147485238" r:id="rId6"/>
    <p:sldLayoutId id="2147485239" r:id="rId7"/>
    <p:sldLayoutId id="2147485240" r:id="rId8"/>
    <p:sldLayoutId id="2147485241" r:id="rId9"/>
    <p:sldLayoutId id="2147485242" r:id="rId10"/>
    <p:sldLayoutId id="214748524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721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721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722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722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722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722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45" r:id="rId1"/>
    <p:sldLayoutId id="2147485246" r:id="rId2"/>
    <p:sldLayoutId id="2147485247" r:id="rId3"/>
    <p:sldLayoutId id="2147485248" r:id="rId4"/>
    <p:sldLayoutId id="2147485249" r:id="rId5"/>
    <p:sldLayoutId id="2147485250" r:id="rId6"/>
    <p:sldLayoutId id="2147485251" r:id="rId7"/>
    <p:sldLayoutId id="2147485252" r:id="rId8"/>
    <p:sldLayoutId id="2147485253" r:id="rId9"/>
    <p:sldLayoutId id="2147485254" r:id="rId10"/>
    <p:sldLayoutId id="214748525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824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824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824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824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824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824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57" r:id="rId1"/>
    <p:sldLayoutId id="2147485258" r:id="rId2"/>
    <p:sldLayoutId id="2147485259" r:id="rId3"/>
    <p:sldLayoutId id="2147485260" r:id="rId4"/>
    <p:sldLayoutId id="2147485261" r:id="rId5"/>
    <p:sldLayoutId id="2147485262" r:id="rId6"/>
    <p:sldLayoutId id="2147485263" r:id="rId7"/>
    <p:sldLayoutId id="2147485264" r:id="rId8"/>
    <p:sldLayoutId id="2147485265" r:id="rId9"/>
    <p:sldLayoutId id="2147485266" r:id="rId10"/>
    <p:sldLayoutId id="214748526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3926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3926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3926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926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927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3927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69" r:id="rId1"/>
    <p:sldLayoutId id="2147485270" r:id="rId2"/>
    <p:sldLayoutId id="2147485271" r:id="rId3"/>
    <p:sldLayoutId id="2147485272" r:id="rId4"/>
    <p:sldLayoutId id="2147485273" r:id="rId5"/>
    <p:sldLayoutId id="2147485274" r:id="rId6"/>
    <p:sldLayoutId id="2147485275" r:id="rId7"/>
    <p:sldLayoutId id="2147485276" r:id="rId8"/>
    <p:sldLayoutId id="2147485277" r:id="rId9"/>
    <p:sldLayoutId id="2147485278" r:id="rId10"/>
    <p:sldLayoutId id="214748527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029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029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029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029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029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029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81" r:id="rId1"/>
    <p:sldLayoutId id="2147485282" r:id="rId2"/>
    <p:sldLayoutId id="2147485283" r:id="rId3"/>
    <p:sldLayoutId id="2147485284" r:id="rId4"/>
    <p:sldLayoutId id="2147485285" r:id="rId5"/>
    <p:sldLayoutId id="2147485286" r:id="rId6"/>
    <p:sldLayoutId id="2147485287" r:id="rId7"/>
    <p:sldLayoutId id="2147485288" r:id="rId8"/>
    <p:sldLayoutId id="2147485289" r:id="rId9"/>
    <p:sldLayoutId id="2147485290" r:id="rId10"/>
    <p:sldLayoutId id="214748529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131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131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131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131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131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131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293" r:id="rId1"/>
    <p:sldLayoutId id="2147485294" r:id="rId2"/>
    <p:sldLayoutId id="2147485295" r:id="rId3"/>
    <p:sldLayoutId id="2147485296" r:id="rId4"/>
    <p:sldLayoutId id="2147485297" r:id="rId5"/>
    <p:sldLayoutId id="2147485298" r:id="rId6"/>
    <p:sldLayoutId id="2147485299" r:id="rId7"/>
    <p:sldLayoutId id="2147485300" r:id="rId8"/>
    <p:sldLayoutId id="2147485301" r:id="rId9"/>
    <p:sldLayoutId id="2147485302" r:id="rId10"/>
    <p:sldLayoutId id="214748530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233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233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234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234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234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234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05" r:id="rId1"/>
    <p:sldLayoutId id="2147485306" r:id="rId2"/>
    <p:sldLayoutId id="2147485307" r:id="rId3"/>
    <p:sldLayoutId id="2147485308" r:id="rId4"/>
    <p:sldLayoutId id="2147485309" r:id="rId5"/>
    <p:sldLayoutId id="2147485310" r:id="rId6"/>
    <p:sldLayoutId id="2147485311" r:id="rId7"/>
    <p:sldLayoutId id="2147485312" r:id="rId8"/>
    <p:sldLayoutId id="2147485313" r:id="rId9"/>
    <p:sldLayoutId id="2147485314" r:id="rId10"/>
    <p:sldLayoutId id="214748531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33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33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34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341"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342"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343"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336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336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336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3365"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3366"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3367"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17" r:id="rId1"/>
    <p:sldLayoutId id="2147485318" r:id="rId2"/>
    <p:sldLayoutId id="2147485319" r:id="rId3"/>
    <p:sldLayoutId id="2147485320" r:id="rId4"/>
    <p:sldLayoutId id="2147485321" r:id="rId5"/>
    <p:sldLayoutId id="2147485322" r:id="rId6"/>
    <p:sldLayoutId id="2147485323" r:id="rId7"/>
    <p:sldLayoutId id="2147485324" r:id="rId8"/>
    <p:sldLayoutId id="2147485325" r:id="rId9"/>
    <p:sldLayoutId id="2147485326" r:id="rId10"/>
    <p:sldLayoutId id="214748532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438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438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438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4389"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4390"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4391"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29" r:id="rId1"/>
    <p:sldLayoutId id="2147485330" r:id="rId2"/>
    <p:sldLayoutId id="2147485331" r:id="rId3"/>
    <p:sldLayoutId id="2147485332" r:id="rId4"/>
    <p:sldLayoutId id="2147485333" r:id="rId5"/>
    <p:sldLayoutId id="2147485334" r:id="rId6"/>
    <p:sldLayoutId id="2147485335" r:id="rId7"/>
    <p:sldLayoutId id="2147485336" r:id="rId8"/>
    <p:sldLayoutId id="2147485337" r:id="rId9"/>
    <p:sldLayoutId id="2147485338" r:id="rId10"/>
    <p:sldLayoutId id="214748533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541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541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541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5413"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5414"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5415"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41" r:id="rId1"/>
    <p:sldLayoutId id="2147485342" r:id="rId2"/>
    <p:sldLayoutId id="2147485343" r:id="rId3"/>
    <p:sldLayoutId id="2147485344" r:id="rId4"/>
    <p:sldLayoutId id="2147485345" r:id="rId5"/>
    <p:sldLayoutId id="2147485346" r:id="rId6"/>
    <p:sldLayoutId id="2147485347" r:id="rId7"/>
    <p:sldLayoutId id="2147485348" r:id="rId8"/>
    <p:sldLayoutId id="2147485349" r:id="rId9"/>
    <p:sldLayoutId id="2147485350" r:id="rId10"/>
    <p:sldLayoutId id="214748535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643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643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643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643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643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643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53" r:id="rId1"/>
    <p:sldLayoutId id="2147485354" r:id="rId2"/>
    <p:sldLayoutId id="2147485355" r:id="rId3"/>
    <p:sldLayoutId id="2147485356" r:id="rId4"/>
    <p:sldLayoutId id="2147485357" r:id="rId5"/>
    <p:sldLayoutId id="2147485358" r:id="rId6"/>
    <p:sldLayoutId id="2147485359" r:id="rId7"/>
    <p:sldLayoutId id="2147485360" r:id="rId8"/>
    <p:sldLayoutId id="2147485361" r:id="rId9"/>
    <p:sldLayoutId id="2147485362" r:id="rId10"/>
    <p:sldLayoutId id="214748536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745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745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746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746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746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746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65" r:id="rId1"/>
    <p:sldLayoutId id="2147485366" r:id="rId2"/>
    <p:sldLayoutId id="2147485367" r:id="rId3"/>
    <p:sldLayoutId id="2147485368" r:id="rId4"/>
    <p:sldLayoutId id="2147485369" r:id="rId5"/>
    <p:sldLayoutId id="2147485370" r:id="rId6"/>
    <p:sldLayoutId id="2147485371" r:id="rId7"/>
    <p:sldLayoutId id="2147485372" r:id="rId8"/>
    <p:sldLayoutId id="2147485373" r:id="rId9"/>
    <p:sldLayoutId id="2147485374" r:id="rId10"/>
    <p:sldLayoutId id="214748537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848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848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848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848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848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848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77" r:id="rId1"/>
    <p:sldLayoutId id="2147485378" r:id="rId2"/>
    <p:sldLayoutId id="2147485379" r:id="rId3"/>
    <p:sldLayoutId id="2147485380" r:id="rId4"/>
    <p:sldLayoutId id="2147485381" r:id="rId5"/>
    <p:sldLayoutId id="2147485382" r:id="rId6"/>
    <p:sldLayoutId id="2147485383" r:id="rId7"/>
    <p:sldLayoutId id="2147485384" r:id="rId8"/>
    <p:sldLayoutId id="2147485385" r:id="rId9"/>
    <p:sldLayoutId id="2147485386" r:id="rId10"/>
    <p:sldLayoutId id="214748538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4950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4950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4950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4950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951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4951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5389" r:id="rId1"/>
    <p:sldLayoutId id="2147485390" r:id="rId2"/>
    <p:sldLayoutId id="2147485391" r:id="rId3"/>
    <p:sldLayoutId id="2147485392" r:id="rId4"/>
    <p:sldLayoutId id="2147485393" r:id="rId5"/>
    <p:sldLayoutId id="2147485394" r:id="rId6"/>
    <p:sldLayoutId id="2147485395" r:id="rId7"/>
    <p:sldLayoutId id="2147485396" r:id="rId8"/>
    <p:sldLayoutId id="2147485397" r:id="rId9"/>
    <p:sldLayoutId id="2147485398" r:id="rId10"/>
    <p:sldLayoutId id="214748539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536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536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536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536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536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536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638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638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638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638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639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639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741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741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741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741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741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741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843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843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843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843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843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843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945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945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946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9461"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9462"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9463"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等线 Light" panose="02010600030101010101" pitchFamily="2" charset="-122"/>
        </a:defRPr>
      </a:lvl1pPr>
      <a:lvl2pPr marL="9144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2pPr>
      <a:lvl3pPr marL="9144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3pPr>
      <a:lvl4pPr marL="9144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4pPr>
      <a:lvl5pPr marL="9144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5pPr>
      <a:lvl6pPr marL="13716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6pPr>
      <a:lvl7pPr marL="18288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7pPr>
      <a:lvl8pPr marL="22860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8pPr>
      <a:lvl9pPr marL="2743200" indent="-914400"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等线" panose="02010600030101010101" pitchFamily="2"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等线" panose="02010600030101010101" pitchFamily="2"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等线" panose="02010600030101010101" pitchFamily="2"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等线" panose="02010600030101010101" pitchFamily="2"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等线" panose="02010600030101010101" pitchFamily="2"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等线" panose="02010600030101010101" pitchFamily="2"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等线" panose="02010600030101010101" pitchFamily="2"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等线" panose="02010600030101010101" pitchFamily="2"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等线" panose="02010600030101010101" pitchFamily="2"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048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048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048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0485"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0486"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0487"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150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150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150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1509"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1510"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1511"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253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253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253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2533"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2534"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2535"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355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355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355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355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355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355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457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457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458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458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458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458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560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560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560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560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560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560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662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662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662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662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663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663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765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765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765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765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765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765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867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867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867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867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867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867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2969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2969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970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970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970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2970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07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07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07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07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07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072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072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2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0725"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0726"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0727"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174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174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174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1749"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1750"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1751"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277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277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277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2773"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2774"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2775"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379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379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379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379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379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379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481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481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482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482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482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482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584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584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584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584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584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584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686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686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686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686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687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687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789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789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789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789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789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789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891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891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891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891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891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891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3993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3993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994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994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994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3994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09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09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10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10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10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10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096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096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096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0965"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0966"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0967"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198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198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198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1989"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1990"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1991"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301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301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301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3013"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3014"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3015"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403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403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403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4037"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4038"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4039"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505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505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506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506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506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506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608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608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608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6085"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6086"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6087"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710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710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710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710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711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711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813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813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813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813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813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813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4915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4915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915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915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915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4915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017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017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018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018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018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018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12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12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12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12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12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12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120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120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120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120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120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120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222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222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222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222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223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223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325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325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325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3253"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3254"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3255"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427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427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427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4277"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4278"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4279"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529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529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530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5301"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5302"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5303"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632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632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632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6325"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6326"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6327"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734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734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734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734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735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735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 id="2147484313" r:id="rId5"/>
    <p:sldLayoutId id="2147484314" r:id="rId6"/>
    <p:sldLayoutId id="2147484315" r:id="rId7"/>
    <p:sldLayoutId id="2147484316" r:id="rId8"/>
    <p:sldLayoutId id="2147484317" r:id="rId9"/>
    <p:sldLayoutId id="2147484318" r:id="rId10"/>
    <p:sldLayoutId id="214748431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837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837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837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837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837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837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5939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5939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939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939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939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5939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041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041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042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042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042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042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14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14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14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14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15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15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144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144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144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144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144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144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246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246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246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246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247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247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69" r:id="rId1"/>
    <p:sldLayoutId id="2147484370" r:id="rId2"/>
    <p:sldLayoutId id="2147484371" r:id="rId3"/>
    <p:sldLayoutId id="2147484372" r:id="rId4"/>
    <p:sldLayoutId id="2147484373" r:id="rId5"/>
    <p:sldLayoutId id="2147484374" r:id="rId6"/>
    <p:sldLayoutId id="2147484375" r:id="rId7"/>
    <p:sldLayoutId id="2147484376" r:id="rId8"/>
    <p:sldLayoutId id="2147484377" r:id="rId9"/>
    <p:sldLayoutId id="2147484378" r:id="rId10"/>
    <p:sldLayoutId id="214748437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349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349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349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3493"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3494"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3495"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451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451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451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4517"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4518"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4519"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553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553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554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5541"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5542"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5543"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656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656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656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6565"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6566"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6567"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 id="2147484426" r:id="rId10"/>
    <p:sldLayoutId id="214748442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758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758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758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7589"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7590"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7591"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29" r:id="rId1"/>
    <p:sldLayoutId id="2147484430" r:id="rId2"/>
    <p:sldLayoutId id="2147484431" r:id="rId3"/>
    <p:sldLayoutId id="2147484432" r:id="rId4"/>
    <p:sldLayoutId id="2147484433" r:id="rId5"/>
    <p:sldLayoutId id="2147484434" r:id="rId6"/>
    <p:sldLayoutId id="2147484435" r:id="rId7"/>
    <p:sldLayoutId id="2147484436" r:id="rId8"/>
    <p:sldLayoutId id="2147484437" r:id="rId9"/>
    <p:sldLayoutId id="2147484438" r:id="rId10"/>
    <p:sldLayoutId id="214748443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861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861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861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8613"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8614"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8615"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41" r:id="rId1"/>
    <p:sldLayoutId id="2147484442" r:id="rId2"/>
    <p:sldLayoutId id="2147484443" r:id="rId3"/>
    <p:sldLayoutId id="2147484444" r:id="rId4"/>
    <p:sldLayoutId id="2147484445" r:id="rId5"/>
    <p:sldLayoutId id="2147484446" r:id="rId6"/>
    <p:sldLayoutId id="2147484447" r:id="rId7"/>
    <p:sldLayoutId id="2147484448" r:id="rId8"/>
    <p:sldLayoutId id="2147484449" r:id="rId9"/>
    <p:sldLayoutId id="2147484450" r:id="rId10"/>
    <p:sldLayoutId id="214748445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6963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6963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963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963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963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6963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065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065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066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066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066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066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65" r:id="rId1"/>
    <p:sldLayoutId id="2147484466" r:id="rId2"/>
    <p:sldLayoutId id="2147484467" r:id="rId3"/>
    <p:sldLayoutId id="2147484468" r:id="rId4"/>
    <p:sldLayoutId id="2147484469" r:id="rId5"/>
    <p:sldLayoutId id="2147484470" r:id="rId6"/>
    <p:sldLayoutId id="2147484471" r:id="rId7"/>
    <p:sldLayoutId id="2147484472" r:id="rId8"/>
    <p:sldLayoutId id="2147484473" r:id="rId9"/>
    <p:sldLayoutId id="2147484474" r:id="rId10"/>
    <p:sldLayoutId id="214748447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17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17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17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173"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174"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175"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168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168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168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168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168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168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77" r:id="rId1"/>
    <p:sldLayoutId id="2147484478" r:id="rId2"/>
    <p:sldLayoutId id="2147484479" r:id="rId3"/>
    <p:sldLayoutId id="2147484480" r:id="rId4"/>
    <p:sldLayoutId id="2147484481" r:id="rId5"/>
    <p:sldLayoutId id="2147484482" r:id="rId6"/>
    <p:sldLayoutId id="2147484483" r:id="rId7"/>
    <p:sldLayoutId id="2147484484" r:id="rId8"/>
    <p:sldLayoutId id="2147484485" r:id="rId9"/>
    <p:sldLayoutId id="2147484486" r:id="rId10"/>
    <p:sldLayoutId id="214748448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270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270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270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270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271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271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373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373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373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373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373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373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01" r:id="rId1"/>
    <p:sldLayoutId id="2147484502" r:id="rId2"/>
    <p:sldLayoutId id="2147484503" r:id="rId3"/>
    <p:sldLayoutId id="2147484504" r:id="rId4"/>
    <p:sldLayoutId id="2147484505" r:id="rId5"/>
    <p:sldLayoutId id="2147484506" r:id="rId6"/>
    <p:sldLayoutId id="2147484507" r:id="rId7"/>
    <p:sldLayoutId id="2147484508" r:id="rId8"/>
    <p:sldLayoutId id="2147484509" r:id="rId9"/>
    <p:sldLayoutId id="2147484510" r:id="rId10"/>
    <p:sldLayoutId id="214748451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475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475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475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475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475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475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13" r:id="rId1"/>
    <p:sldLayoutId id="2147484514" r:id="rId2"/>
    <p:sldLayoutId id="2147484515" r:id="rId3"/>
    <p:sldLayoutId id="2147484516" r:id="rId4"/>
    <p:sldLayoutId id="2147484517" r:id="rId5"/>
    <p:sldLayoutId id="2147484518" r:id="rId6"/>
    <p:sldLayoutId id="2147484519" r:id="rId7"/>
    <p:sldLayoutId id="2147484520" r:id="rId8"/>
    <p:sldLayoutId id="2147484521" r:id="rId9"/>
    <p:sldLayoutId id="2147484522" r:id="rId10"/>
    <p:sldLayoutId id="214748452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577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577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578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5781"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5782"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5783"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25" r:id="rId1"/>
    <p:sldLayoutId id="2147484526" r:id="rId2"/>
    <p:sldLayoutId id="2147484527" r:id="rId3"/>
    <p:sldLayoutId id="2147484528" r:id="rId4"/>
    <p:sldLayoutId id="2147484529" r:id="rId5"/>
    <p:sldLayoutId id="2147484530" r:id="rId6"/>
    <p:sldLayoutId id="2147484531" r:id="rId7"/>
    <p:sldLayoutId id="2147484532" r:id="rId8"/>
    <p:sldLayoutId id="2147484533" r:id="rId9"/>
    <p:sldLayoutId id="2147484534" r:id="rId10"/>
    <p:sldLayoutId id="214748453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680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680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680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6805"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6806"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6807"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37" r:id="rId1"/>
    <p:sldLayoutId id="2147484538" r:id="rId2"/>
    <p:sldLayoutId id="2147484539" r:id="rId3"/>
    <p:sldLayoutId id="2147484540" r:id="rId4"/>
    <p:sldLayoutId id="2147484541" r:id="rId5"/>
    <p:sldLayoutId id="2147484542" r:id="rId6"/>
    <p:sldLayoutId id="2147484543" r:id="rId7"/>
    <p:sldLayoutId id="2147484544" r:id="rId8"/>
    <p:sldLayoutId id="2147484545" r:id="rId9"/>
    <p:sldLayoutId id="2147484546" r:id="rId10"/>
    <p:sldLayoutId id="214748454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782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782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782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7829"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7830"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7831"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49" r:id="rId1"/>
    <p:sldLayoutId id="2147484550" r:id="rId2"/>
    <p:sldLayoutId id="2147484551" r:id="rId3"/>
    <p:sldLayoutId id="2147484552" r:id="rId4"/>
    <p:sldLayoutId id="2147484553" r:id="rId5"/>
    <p:sldLayoutId id="2147484554" r:id="rId6"/>
    <p:sldLayoutId id="2147484555" r:id="rId7"/>
    <p:sldLayoutId id="2147484556" r:id="rId8"/>
    <p:sldLayoutId id="2147484557" r:id="rId9"/>
    <p:sldLayoutId id="2147484558" r:id="rId10"/>
    <p:sldLayoutId id="214748455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885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885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885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8853"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8854"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8855"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61" r:id="rId1"/>
    <p:sldLayoutId id="2147484562" r:id="rId2"/>
    <p:sldLayoutId id="2147484563" r:id="rId3"/>
    <p:sldLayoutId id="2147484564" r:id="rId4"/>
    <p:sldLayoutId id="2147484565" r:id="rId5"/>
    <p:sldLayoutId id="2147484566" r:id="rId6"/>
    <p:sldLayoutId id="2147484567" r:id="rId7"/>
    <p:sldLayoutId id="2147484568" r:id="rId8"/>
    <p:sldLayoutId id="2147484569" r:id="rId9"/>
    <p:sldLayoutId id="2147484570" r:id="rId10"/>
    <p:sldLayoutId id="214748457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7987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7987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987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987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987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7987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73" r:id="rId1"/>
    <p:sldLayoutId id="2147484574" r:id="rId2"/>
    <p:sldLayoutId id="2147484575" r:id="rId3"/>
    <p:sldLayoutId id="2147484576" r:id="rId4"/>
    <p:sldLayoutId id="2147484577" r:id="rId5"/>
    <p:sldLayoutId id="2147484578" r:id="rId6"/>
    <p:sldLayoutId id="2147484579" r:id="rId7"/>
    <p:sldLayoutId id="2147484580" r:id="rId8"/>
    <p:sldLayoutId id="2147484581" r:id="rId9"/>
    <p:sldLayoutId id="2147484582" r:id="rId10"/>
    <p:sldLayoutId id="214748458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089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089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090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090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090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090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85" r:id="rId1"/>
    <p:sldLayoutId id="2147484586" r:id="rId2"/>
    <p:sldLayoutId id="2147484587" r:id="rId3"/>
    <p:sldLayoutId id="2147484588" r:id="rId4"/>
    <p:sldLayoutId id="2147484589" r:id="rId5"/>
    <p:sldLayoutId id="2147484590" r:id="rId6"/>
    <p:sldLayoutId id="2147484591" r:id="rId7"/>
    <p:sldLayoutId id="2147484592" r:id="rId8"/>
    <p:sldLayoutId id="2147484593" r:id="rId9"/>
    <p:sldLayoutId id="2147484594" r:id="rId10"/>
    <p:sldLayoutId id="214748459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19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19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19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197"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198"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199"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192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192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192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192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192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192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99" r:id="rId3"/>
    <p:sldLayoutId id="2147484600" r:id="rId4"/>
    <p:sldLayoutId id="2147484601" r:id="rId5"/>
    <p:sldLayoutId id="2147484602" r:id="rId6"/>
    <p:sldLayoutId id="2147484603" r:id="rId7"/>
    <p:sldLayoutId id="2147484604" r:id="rId8"/>
    <p:sldLayoutId id="2147484605" r:id="rId9"/>
    <p:sldLayoutId id="2147484606" r:id="rId10"/>
    <p:sldLayoutId id="214748460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294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294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294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294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295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295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09" r:id="rId1"/>
    <p:sldLayoutId id="2147484610" r:id="rId2"/>
    <p:sldLayoutId id="2147484611" r:id="rId3"/>
    <p:sldLayoutId id="2147484612" r:id="rId4"/>
    <p:sldLayoutId id="2147484613" r:id="rId5"/>
    <p:sldLayoutId id="2147484614" r:id="rId6"/>
    <p:sldLayoutId id="2147484615" r:id="rId7"/>
    <p:sldLayoutId id="2147484616" r:id="rId8"/>
    <p:sldLayoutId id="2147484617" r:id="rId9"/>
    <p:sldLayoutId id="2147484618" r:id="rId10"/>
    <p:sldLayoutId id="214748461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397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397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397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397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397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397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21" r:id="rId1"/>
    <p:sldLayoutId id="2147484622" r:id="rId2"/>
    <p:sldLayoutId id="2147484623" r:id="rId3"/>
    <p:sldLayoutId id="2147484624" r:id="rId4"/>
    <p:sldLayoutId id="2147484625" r:id="rId5"/>
    <p:sldLayoutId id="2147484626" r:id="rId6"/>
    <p:sldLayoutId id="2147484627" r:id="rId7"/>
    <p:sldLayoutId id="2147484628" r:id="rId8"/>
    <p:sldLayoutId id="2147484629" r:id="rId9"/>
    <p:sldLayoutId id="2147484630" r:id="rId10"/>
    <p:sldLayoutId id="214748463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499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499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499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499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499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499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33" r:id="rId1"/>
    <p:sldLayoutId id="2147484634" r:id="rId2"/>
    <p:sldLayoutId id="2147484635" r:id="rId3"/>
    <p:sldLayoutId id="2147484636" r:id="rId4"/>
    <p:sldLayoutId id="2147484637" r:id="rId5"/>
    <p:sldLayoutId id="2147484638" r:id="rId6"/>
    <p:sldLayoutId id="2147484639" r:id="rId7"/>
    <p:sldLayoutId id="2147484640" r:id="rId8"/>
    <p:sldLayoutId id="2147484641" r:id="rId9"/>
    <p:sldLayoutId id="2147484642" r:id="rId10"/>
    <p:sldLayoutId id="214748464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601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601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602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602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602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602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45" r:id="rId1"/>
    <p:sldLayoutId id="2147484646" r:id="rId2"/>
    <p:sldLayoutId id="2147484647" r:id="rId3"/>
    <p:sldLayoutId id="2147484648" r:id="rId4"/>
    <p:sldLayoutId id="2147484649" r:id="rId5"/>
    <p:sldLayoutId id="2147484650" r:id="rId6"/>
    <p:sldLayoutId id="2147484651" r:id="rId7"/>
    <p:sldLayoutId id="2147484652" r:id="rId8"/>
    <p:sldLayoutId id="2147484653" r:id="rId9"/>
    <p:sldLayoutId id="2147484654" r:id="rId10"/>
    <p:sldLayoutId id="214748465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704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704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704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7045"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7046"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7047"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57" r:id="rId1"/>
    <p:sldLayoutId id="2147484658" r:id="rId2"/>
    <p:sldLayoutId id="2147484659" r:id="rId3"/>
    <p:sldLayoutId id="2147484660" r:id="rId4"/>
    <p:sldLayoutId id="2147484661" r:id="rId5"/>
    <p:sldLayoutId id="2147484662" r:id="rId6"/>
    <p:sldLayoutId id="2147484663" r:id="rId7"/>
    <p:sldLayoutId id="2147484664" r:id="rId8"/>
    <p:sldLayoutId id="2147484665" r:id="rId9"/>
    <p:sldLayoutId id="2147484666" r:id="rId10"/>
    <p:sldLayoutId id="214748466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806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806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806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8069"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8070"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8071"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69" r:id="rId1"/>
    <p:sldLayoutId id="2147484670" r:id="rId2"/>
    <p:sldLayoutId id="2147484671" r:id="rId3"/>
    <p:sldLayoutId id="2147484672" r:id="rId4"/>
    <p:sldLayoutId id="2147484673" r:id="rId5"/>
    <p:sldLayoutId id="2147484674" r:id="rId6"/>
    <p:sldLayoutId id="2147484675" r:id="rId7"/>
    <p:sldLayoutId id="2147484676" r:id="rId8"/>
    <p:sldLayoutId id="2147484677" r:id="rId9"/>
    <p:sldLayoutId id="2147484678" r:id="rId10"/>
    <p:sldLayoutId id="214748467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8909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8909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909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89093"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9094"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89095"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81" r:id="rId1"/>
    <p:sldLayoutId id="2147484682" r:id="rId2"/>
    <p:sldLayoutId id="2147484683" r:id="rId3"/>
    <p:sldLayoutId id="2147484684" r:id="rId4"/>
    <p:sldLayoutId id="2147484685" r:id="rId5"/>
    <p:sldLayoutId id="2147484686" r:id="rId6"/>
    <p:sldLayoutId id="2147484687" r:id="rId7"/>
    <p:sldLayoutId id="2147484688" r:id="rId8"/>
    <p:sldLayoutId id="2147484689" r:id="rId9"/>
    <p:sldLayoutId id="2147484690" r:id="rId10"/>
    <p:sldLayoutId id="214748469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011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011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011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0117"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0118"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0119"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693" r:id="rId1"/>
    <p:sldLayoutId id="2147484694" r:id="rId2"/>
    <p:sldLayoutId id="2147484695" r:id="rId3"/>
    <p:sldLayoutId id="2147484696" r:id="rId4"/>
    <p:sldLayoutId id="2147484697" r:id="rId5"/>
    <p:sldLayoutId id="2147484698" r:id="rId6"/>
    <p:sldLayoutId id="2147484699" r:id="rId7"/>
    <p:sldLayoutId id="2147484700" r:id="rId8"/>
    <p:sldLayoutId id="2147484701" r:id="rId9"/>
    <p:sldLayoutId id="2147484702" r:id="rId10"/>
    <p:sldLayoutId id="214748470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113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113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114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114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114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114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05" r:id="rId1"/>
    <p:sldLayoutId id="2147484706" r:id="rId2"/>
    <p:sldLayoutId id="2147484707" r:id="rId3"/>
    <p:sldLayoutId id="2147484708" r:id="rId4"/>
    <p:sldLayoutId id="2147484709" r:id="rId5"/>
    <p:sldLayoutId id="2147484710" r:id="rId6"/>
    <p:sldLayoutId id="2147484711" r:id="rId7"/>
    <p:sldLayoutId id="2147484712" r:id="rId8"/>
    <p:sldLayoutId id="2147484713" r:id="rId9"/>
    <p:sldLayoutId id="2147484714" r:id="rId10"/>
    <p:sldLayoutId id="214748471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21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21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22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221"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222"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223"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216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216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216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2165"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2166"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2167"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17" r:id="rId1"/>
    <p:sldLayoutId id="2147484718" r:id="rId2"/>
    <p:sldLayoutId id="2147484719" r:id="rId3"/>
    <p:sldLayoutId id="2147484720" r:id="rId4"/>
    <p:sldLayoutId id="2147484721" r:id="rId5"/>
    <p:sldLayoutId id="2147484722" r:id="rId6"/>
    <p:sldLayoutId id="2147484723" r:id="rId7"/>
    <p:sldLayoutId id="2147484724" r:id="rId8"/>
    <p:sldLayoutId id="2147484725" r:id="rId9"/>
    <p:sldLayoutId id="2147484726" r:id="rId10"/>
    <p:sldLayoutId id="214748472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318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318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318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3189"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3190"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3191"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29" r:id="rId1"/>
    <p:sldLayoutId id="2147484730" r:id="rId2"/>
    <p:sldLayoutId id="2147484731" r:id="rId3"/>
    <p:sldLayoutId id="2147484732" r:id="rId4"/>
    <p:sldLayoutId id="2147484733" r:id="rId5"/>
    <p:sldLayoutId id="2147484734" r:id="rId6"/>
    <p:sldLayoutId id="2147484735" r:id="rId7"/>
    <p:sldLayoutId id="2147484736" r:id="rId8"/>
    <p:sldLayoutId id="2147484737" r:id="rId9"/>
    <p:sldLayoutId id="2147484738" r:id="rId10"/>
    <p:sldLayoutId id="214748473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421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421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421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4213"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4214"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4215"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41" r:id="rId1"/>
    <p:sldLayoutId id="2147484742" r:id="rId2"/>
    <p:sldLayoutId id="2147484743" r:id="rId3"/>
    <p:sldLayoutId id="2147484744" r:id="rId4"/>
    <p:sldLayoutId id="2147484745" r:id="rId5"/>
    <p:sldLayoutId id="2147484746" r:id="rId6"/>
    <p:sldLayoutId id="2147484747" r:id="rId7"/>
    <p:sldLayoutId id="2147484748" r:id="rId8"/>
    <p:sldLayoutId id="2147484749" r:id="rId9"/>
    <p:sldLayoutId id="2147484750" r:id="rId10"/>
    <p:sldLayoutId id="214748475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523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523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523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5237"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5238"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5239"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53" r:id="rId1"/>
    <p:sldLayoutId id="2147484754" r:id="rId2"/>
    <p:sldLayoutId id="2147484755" r:id="rId3"/>
    <p:sldLayoutId id="2147484756" r:id="rId4"/>
    <p:sldLayoutId id="2147484757" r:id="rId5"/>
    <p:sldLayoutId id="2147484758" r:id="rId6"/>
    <p:sldLayoutId id="2147484759" r:id="rId7"/>
    <p:sldLayoutId id="2147484760" r:id="rId8"/>
    <p:sldLayoutId id="2147484761" r:id="rId9"/>
    <p:sldLayoutId id="2147484762" r:id="rId10"/>
    <p:sldLayoutId id="214748476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625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625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626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6261" name="日期占位符 3"/>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6262" name="页脚占位符 4"/>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6263" name="灯片编号占位符 5"/>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65" r:id="rId1"/>
    <p:sldLayoutId id="2147484766" r:id="rId2"/>
    <p:sldLayoutId id="2147484767" r:id="rId3"/>
    <p:sldLayoutId id="2147484768" r:id="rId4"/>
    <p:sldLayoutId id="2147484769" r:id="rId5"/>
    <p:sldLayoutId id="2147484770" r:id="rId6"/>
    <p:sldLayoutId id="2147484771" r:id="rId7"/>
    <p:sldLayoutId id="2147484772" r:id="rId8"/>
    <p:sldLayoutId id="2147484773" r:id="rId9"/>
    <p:sldLayoutId id="2147484774" r:id="rId10"/>
    <p:sldLayoutId id="214748477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7282"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7283"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7284"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7285"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7286"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7287"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77" r:id="rId1"/>
    <p:sldLayoutId id="2147484778" r:id="rId2"/>
    <p:sldLayoutId id="2147484779" r:id="rId3"/>
    <p:sldLayoutId id="2147484780" r:id="rId4"/>
    <p:sldLayoutId id="2147484781" r:id="rId5"/>
    <p:sldLayoutId id="2147484782" r:id="rId6"/>
    <p:sldLayoutId id="2147484783" r:id="rId7"/>
    <p:sldLayoutId id="2147484784" r:id="rId8"/>
    <p:sldLayoutId id="2147484785" r:id="rId9"/>
    <p:sldLayoutId id="2147484786" r:id="rId10"/>
    <p:sldLayoutId id="2147484787"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8306"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8307"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8308"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8309" name="日期占位符 6"/>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8310" name="页脚占位符 7"/>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8311" name="灯片编号占位符 8"/>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789" r:id="rId1"/>
    <p:sldLayoutId id="2147484790" r:id="rId2"/>
    <p:sldLayoutId id="2147484791" r:id="rId3"/>
    <p:sldLayoutId id="2147484792" r:id="rId4"/>
    <p:sldLayoutId id="2147484793" r:id="rId5"/>
    <p:sldLayoutId id="2147484794" r:id="rId6"/>
    <p:sldLayoutId id="2147484795" r:id="rId7"/>
    <p:sldLayoutId id="2147484796" r:id="rId8"/>
    <p:sldLayoutId id="2147484797" r:id="rId9"/>
    <p:sldLayoutId id="2147484798" r:id="rId10"/>
    <p:sldLayoutId id="2147484799"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99330"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99331"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9332"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9333" name="日期占位符 2"/>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9334" name="页脚占位符 3"/>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99335" name="灯片编号占位符 4"/>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01" r:id="rId1"/>
    <p:sldLayoutId id="2147484802" r:id="rId2"/>
    <p:sldLayoutId id="2147484803" r:id="rId3"/>
    <p:sldLayoutId id="2147484804" r:id="rId4"/>
    <p:sldLayoutId id="2147484805" r:id="rId5"/>
    <p:sldLayoutId id="2147484806" r:id="rId6"/>
    <p:sldLayoutId id="2147484807" r:id="rId7"/>
    <p:sldLayoutId id="2147484808" r:id="rId8"/>
    <p:sldLayoutId id="2147484809" r:id="rId9"/>
    <p:sldLayoutId id="2147484810" r:id="rId10"/>
    <p:sldLayoutId id="2147484811"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0354"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0355"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0356"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0357" name="日期占位符 1"/>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0358" name="页脚占位符 2"/>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0359" name="灯片编号占位符 3"/>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13" r:id="rId1"/>
    <p:sldLayoutId id="2147484814" r:id="rId2"/>
    <p:sldLayoutId id="2147484815" r:id="rId3"/>
    <p:sldLayoutId id="2147484816" r:id="rId4"/>
    <p:sldLayoutId id="2147484817" r:id="rId5"/>
    <p:sldLayoutId id="2147484818" r:id="rId6"/>
    <p:sldLayoutId id="2147484819" r:id="rId7"/>
    <p:sldLayoutId id="2147484820" r:id="rId8"/>
    <p:sldLayoutId id="2147484821" r:id="rId9"/>
    <p:sldLayoutId id="2147484822" r:id="rId10"/>
    <p:sldLayoutId id="2147484823"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1378" name="图片 8"/>
          <p:cNvPicPr>
            <a:picLocks noChangeAspect="1"/>
          </p:cNvPicPr>
          <p:nvPr/>
        </p:nvPicPr>
        <p:blipFill>
          <a:blip r:embed="rId12"/>
          <a:stretch>
            <a:fillRect/>
          </a:stretch>
        </p:blipFill>
        <p:spPr>
          <a:xfrm>
            <a:off x="-14287" y="-6350"/>
            <a:ext cx="12892087" cy="7250113"/>
          </a:xfrm>
          <a:prstGeom prst="rect">
            <a:avLst/>
          </a:prstGeom>
          <a:noFill/>
          <a:ln w="9525">
            <a:noFill/>
          </a:ln>
        </p:spPr>
      </p:pic>
      <p:sp>
        <p:nvSpPr>
          <p:cNvPr id="101379" name="标题占位符 1"/>
          <p:cNvSpPr>
            <a:spLocks noGrp="1"/>
          </p:cNvSpPr>
          <p:nvPr>
            <p:ph type="title"/>
          </p:nvPr>
        </p:nvSpPr>
        <p:spPr>
          <a:xfrm>
            <a:off x="884238" y="385763"/>
            <a:ext cx="11088687" cy="1397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1380" name="文本占位符 2"/>
          <p:cNvSpPr>
            <a:spLocks noGrp="1"/>
          </p:cNvSpPr>
          <p:nvPr>
            <p:ph type="body"/>
          </p:nvPr>
        </p:nvSpPr>
        <p:spPr>
          <a:xfrm>
            <a:off x="884238" y="1925638"/>
            <a:ext cx="11088687" cy="4589462"/>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1381" name="日期占位符 4"/>
          <p:cNvSpPr>
            <a:spLocks noGrp="1"/>
          </p:cNvSpPr>
          <p:nvPr>
            <p:ph type="dt" sz="half" idx="2"/>
          </p:nvPr>
        </p:nvSpPr>
        <p:spPr>
          <a:xfrm>
            <a:off x="884238" y="6704013"/>
            <a:ext cx="2892425" cy="384175"/>
          </a:xfrm>
          <a:prstGeom prst="rect">
            <a:avLst/>
          </a:prstGeom>
          <a:noFill/>
          <a:ln w="9525">
            <a:noFill/>
          </a:ln>
        </p:spPr>
        <p:txBody>
          <a:bodyPr anchor="ctr"/>
          <a:lstStyle>
            <a:lvl1pP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1382" name="页脚占位符 5"/>
          <p:cNvSpPr>
            <a:spLocks noGrp="1"/>
          </p:cNvSpPr>
          <p:nvPr>
            <p:ph type="ftr" sz="quarter" idx="3"/>
          </p:nvPr>
        </p:nvSpPr>
        <p:spPr>
          <a:xfrm>
            <a:off x="4259263" y="6704013"/>
            <a:ext cx="4338638" cy="384175"/>
          </a:xfrm>
          <a:prstGeom prst="rect">
            <a:avLst/>
          </a:prstGeom>
          <a:noFill/>
          <a:ln w="9525">
            <a:noFill/>
          </a:ln>
        </p:spPr>
        <p:txBody>
          <a:bodyPr anchor="ctr"/>
          <a:lstStyle>
            <a:lvl1pPr algn="ctr" eaLnBrk="1" hangingPunct="1">
              <a:buFont typeface="Arial" panose="020B0604020202020204" pitchFamily="34" charset="0"/>
              <a:buNone/>
              <a:defRPr sz="1200" noProof="1">
                <a:solidFill>
                  <a:srgbClr val="898989"/>
                </a:solidFill>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Calibri" panose="020F0502020204030204" pitchFamily="34" charset="0"/>
              <a:ea typeface="宋体" panose="02010600030101010101" pitchFamily="2" charset="-122"/>
              <a:cs typeface="+mn-cs"/>
            </a:endParaRPr>
          </a:p>
        </p:txBody>
      </p:sp>
      <p:sp>
        <p:nvSpPr>
          <p:cNvPr id="101383" name="灯片编号占位符 6"/>
          <p:cNvSpPr>
            <a:spLocks noGrp="1"/>
          </p:cNvSpPr>
          <p:nvPr>
            <p:ph type="sldNum" sz="quarter" idx="4"/>
          </p:nvPr>
        </p:nvSpPr>
        <p:spPr>
          <a:xfrm>
            <a:off x="9080500" y="6704013"/>
            <a:ext cx="2892425" cy="384175"/>
          </a:xfrm>
          <a:prstGeom prst="rect">
            <a:avLst/>
          </a:prstGeom>
          <a:noFill/>
          <a:ln w="9525">
            <a:noFill/>
          </a:ln>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825" r:id="rId1"/>
    <p:sldLayoutId id="2147484826" r:id="rId2"/>
    <p:sldLayoutId id="2147484827" r:id="rId3"/>
    <p:sldLayoutId id="2147484828" r:id="rId4"/>
    <p:sldLayoutId id="2147484829" r:id="rId5"/>
    <p:sldLayoutId id="2147484830" r:id="rId6"/>
    <p:sldLayoutId id="2147484831" r:id="rId7"/>
    <p:sldLayoutId id="2147484832" r:id="rId8"/>
    <p:sldLayoutId id="2147484833" r:id="rId9"/>
    <p:sldLayoutId id="2147484834" r:id="rId10"/>
    <p:sldLayoutId id="2147484835" r:id="rId11"/>
  </p:sldLayoutIdLst>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Arial Unicode MS" panose="020B0604020202020204" pitchFamily="34" charset="-122"/>
        </a:defRPr>
      </a:lvl1pPr>
      <a:lvl2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2pPr>
      <a:lvl3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3pPr>
      <a:lvl4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4pPr>
      <a:lvl5pPr marL="9144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5pPr>
      <a:lvl6pPr marL="13716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6pPr>
      <a:lvl7pPr marL="18288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7pPr>
      <a:lvl8pPr marL="22860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8pPr>
      <a:lvl9pPr marL="2743200" indent="-914400" algn="l" rtl="0" eaLnBrk="0" fontAlgn="base" hangingPunct="0">
        <a:lnSpc>
          <a:spcPct val="90000"/>
        </a:lnSpc>
        <a:spcBef>
          <a:spcPct val="0"/>
        </a:spcBef>
        <a:spcAft>
          <a:spcPct val="0"/>
        </a:spcAft>
        <a:defRPr sz="4400">
          <a:solidFill>
            <a:schemeClr val="tx1"/>
          </a:solidFill>
          <a:latin typeface="Arial Unicode MS" panose="020B0604020202020204" pitchFamily="34" charset="-122"/>
          <a:ea typeface="幼圆" panose="02010509060101010101" pitchFamily="49" charset="-122"/>
          <a:sym typeface="Arial Unicode MS" panose="020B0604020202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Arial Unicode MS" panose="020B0604020202020204" pitchFamily="34" charset="-122"/>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Arial Unicode MS" panose="020B0604020202020204" pitchFamily="34" charset="-122"/>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Arial Unicode MS" panose="020B0604020202020204" pitchFamily="34" charset="-122"/>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sym typeface="Arial Unicode MS" panose="020B0604020202020204" pitchFamily="34" charset="-122"/>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sym typeface="Arial Unicode MS" panose="020B0604020202020204" pitchFamily="34" charset="-122"/>
        </a:defRPr>
      </a:lvl9pPr>
    </p:bodyStyle>
    <p:otherStyle>
      <a:lvl1pPr marL="0" lvl="0" indent="0" algn="l" defTabSz="91440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640080" lvl="1" indent="-18288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2pPr>
      <a:lvl3pPr marL="1282700" lvl="2" indent="-36830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3pPr>
      <a:lvl4pPr marL="1925955" lvl="3" indent="-55435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4pPr>
      <a:lvl5pPr marL="2568575" lvl="4"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739775"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xml"/><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1" Type="http://schemas.openxmlformats.org/officeDocument/2006/relationships/notesSlide" Target="../notesSlides/notesSlide1.xml"/><Relationship Id="rId10" Type="http://schemas.openxmlformats.org/officeDocument/2006/relationships/slideLayout" Target="../slideLayouts/slideLayout18.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0.png"/><Relationship Id="rId1" Type="http://schemas.openxmlformats.org/officeDocument/2006/relationships/hyperlink" Target="https://rszwfw.qinyunjiuye.cn/zcsb/"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a:picLocks noChangeAspect="1"/>
          </p:cNvPicPr>
          <p:nvPr/>
        </p:nvPicPr>
        <p:blipFill>
          <a:blip r:embed="rId1"/>
          <a:stretch>
            <a:fillRect/>
          </a:stretch>
        </p:blipFill>
        <p:spPr>
          <a:xfrm>
            <a:off x="9831388" y="1039813"/>
            <a:ext cx="719137" cy="738187"/>
          </a:xfrm>
          <a:prstGeom prst="rect">
            <a:avLst/>
          </a:prstGeom>
          <a:noFill/>
          <a:ln w="9525">
            <a:noFill/>
          </a:ln>
        </p:spPr>
      </p:pic>
      <p:pic>
        <p:nvPicPr>
          <p:cNvPr id="10" name="图片 9"/>
          <p:cNvPicPr>
            <a:picLocks noChangeAspect="1"/>
          </p:cNvPicPr>
          <p:nvPr/>
        </p:nvPicPr>
        <p:blipFill>
          <a:blip r:embed="rId2"/>
          <a:stretch>
            <a:fillRect/>
          </a:stretch>
        </p:blipFill>
        <p:spPr>
          <a:xfrm>
            <a:off x="11158538" y="3768725"/>
            <a:ext cx="538162" cy="519113"/>
          </a:xfrm>
          <a:prstGeom prst="rect">
            <a:avLst/>
          </a:prstGeom>
          <a:noFill/>
          <a:ln w="9525">
            <a:noFill/>
          </a:ln>
        </p:spPr>
      </p:pic>
      <p:pic>
        <p:nvPicPr>
          <p:cNvPr id="11" name="图片 10"/>
          <p:cNvPicPr>
            <a:picLocks noChangeAspect="1"/>
          </p:cNvPicPr>
          <p:nvPr/>
        </p:nvPicPr>
        <p:blipFill>
          <a:blip r:embed="rId3"/>
          <a:stretch>
            <a:fillRect/>
          </a:stretch>
        </p:blipFill>
        <p:spPr>
          <a:xfrm>
            <a:off x="11558588" y="1039813"/>
            <a:ext cx="436562" cy="434975"/>
          </a:xfrm>
          <a:prstGeom prst="rect">
            <a:avLst/>
          </a:prstGeom>
          <a:noFill/>
          <a:ln w="9525">
            <a:noFill/>
          </a:ln>
        </p:spPr>
      </p:pic>
      <p:pic>
        <p:nvPicPr>
          <p:cNvPr id="17" name="图片 16"/>
          <p:cNvPicPr>
            <a:picLocks noChangeAspect="1"/>
          </p:cNvPicPr>
          <p:nvPr/>
        </p:nvPicPr>
        <p:blipFill>
          <a:blip r:embed="rId4"/>
          <a:stretch>
            <a:fillRect/>
          </a:stretch>
        </p:blipFill>
        <p:spPr>
          <a:xfrm>
            <a:off x="12320588" y="50800"/>
            <a:ext cx="368300" cy="365125"/>
          </a:xfrm>
          <a:prstGeom prst="rect">
            <a:avLst/>
          </a:prstGeom>
          <a:noFill/>
          <a:ln w="9525">
            <a:noFill/>
          </a:ln>
        </p:spPr>
      </p:pic>
      <p:pic>
        <p:nvPicPr>
          <p:cNvPr id="18" name="图片 17"/>
          <p:cNvPicPr>
            <a:picLocks noChangeAspect="1"/>
          </p:cNvPicPr>
          <p:nvPr/>
        </p:nvPicPr>
        <p:blipFill>
          <a:blip r:embed="rId5"/>
          <a:srcRect l="22559" r="22559"/>
          <a:stretch>
            <a:fillRect/>
          </a:stretch>
        </p:blipFill>
        <p:spPr>
          <a:xfrm>
            <a:off x="10217150" y="2895600"/>
            <a:ext cx="325438" cy="333375"/>
          </a:xfrm>
          <a:prstGeom prst="rect">
            <a:avLst/>
          </a:prstGeom>
          <a:noFill/>
          <a:ln w="9525">
            <a:noFill/>
          </a:ln>
        </p:spPr>
      </p:pic>
      <p:pic>
        <p:nvPicPr>
          <p:cNvPr id="19" name="图片 18"/>
          <p:cNvPicPr>
            <a:picLocks noChangeAspect="1"/>
          </p:cNvPicPr>
          <p:nvPr/>
        </p:nvPicPr>
        <p:blipFill>
          <a:blip r:embed="rId6"/>
          <a:srcRect t="-1993" b="-1993"/>
          <a:stretch>
            <a:fillRect/>
          </a:stretch>
        </p:blipFill>
        <p:spPr>
          <a:xfrm>
            <a:off x="8156575" y="731838"/>
            <a:ext cx="468313" cy="465137"/>
          </a:xfrm>
          <a:prstGeom prst="rect">
            <a:avLst/>
          </a:prstGeom>
          <a:noFill/>
          <a:ln w="9525">
            <a:noFill/>
          </a:ln>
        </p:spPr>
      </p:pic>
      <p:pic>
        <p:nvPicPr>
          <p:cNvPr id="20" name="图片 19"/>
          <p:cNvPicPr>
            <a:picLocks noChangeAspect="1"/>
          </p:cNvPicPr>
          <p:nvPr/>
        </p:nvPicPr>
        <p:blipFill>
          <a:blip r:embed="rId7"/>
          <a:stretch>
            <a:fillRect/>
          </a:stretch>
        </p:blipFill>
        <p:spPr>
          <a:xfrm>
            <a:off x="11193463" y="2219325"/>
            <a:ext cx="730250" cy="727075"/>
          </a:xfrm>
          <a:prstGeom prst="rect">
            <a:avLst/>
          </a:prstGeom>
          <a:noFill/>
          <a:ln w="9525">
            <a:noFill/>
          </a:ln>
        </p:spPr>
      </p:pic>
      <p:sp>
        <p:nvSpPr>
          <p:cNvPr id="21" name="矩形 259"/>
          <p:cNvSpPr>
            <a:spLocks noChangeArrowheads="1"/>
          </p:cNvSpPr>
          <p:nvPr/>
        </p:nvSpPr>
        <p:spPr bwMode="auto">
          <a:xfrm>
            <a:off x="2486025" y="1304925"/>
            <a:ext cx="7883525" cy="132207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0" fontAlgn="base" latinLnBrk="0" hangingPunct="0">
              <a:lnSpc>
                <a:spcPct val="100000"/>
              </a:lnSpc>
              <a:spcBef>
                <a:spcPts val="0"/>
              </a:spcBef>
              <a:spcAft>
                <a:spcPct val="0"/>
              </a:spcAft>
              <a:buClrTx/>
              <a:buSzTx/>
              <a:buFont typeface="Arial" panose="020B0604020202020204" pitchFamily="34" charset="0"/>
              <a:buNone/>
              <a:defRPr/>
            </a:pPr>
            <a:r>
              <a:rPr kumimoji="0" lang="en-US" altLang="zh-CN" sz="40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rPr>
              <a:t>2026</a:t>
            </a:r>
            <a:r>
              <a:rPr kumimoji="0" lang="zh-CN" altLang="en-US" sz="40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rPr>
              <a:t>年度工程系列中</a:t>
            </a:r>
            <a:r>
              <a:rPr kumimoji="0" lang="zh-CN" altLang="en-US" sz="40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rPr>
              <a:t>高级职称</a:t>
            </a:r>
            <a:endParaRPr kumimoji="0" lang="zh-CN" altLang="en-US" sz="40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endParaRPr>
          </a:p>
          <a:p>
            <a:pPr marL="0" marR="0" lvl="0" indent="0" algn="ctr" defTabSz="914400" rtl="0" eaLnBrk="0" fontAlgn="base" latinLnBrk="0" hangingPunct="0">
              <a:lnSpc>
                <a:spcPct val="100000"/>
              </a:lnSpc>
              <a:spcBef>
                <a:spcPts val="0"/>
              </a:spcBef>
              <a:spcAft>
                <a:spcPct val="0"/>
              </a:spcAft>
              <a:buClrTx/>
              <a:buSzTx/>
              <a:buFont typeface="Arial" panose="020B0604020202020204" pitchFamily="34" charset="0"/>
              <a:buNone/>
              <a:defRPr/>
            </a:pPr>
            <a:r>
              <a:rPr kumimoji="0" lang="zh-CN" altLang="en-US" sz="40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rPr>
              <a:t>评审网上申报流程</a:t>
            </a:r>
            <a:endParaRPr kumimoji="0" lang="zh-CN" altLang="en-US" sz="40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endParaRPr>
          </a:p>
        </p:txBody>
      </p:sp>
      <p:cxnSp>
        <p:nvCxnSpPr>
          <p:cNvPr id="24" name="直接连接符 23"/>
          <p:cNvCxnSpPr/>
          <p:nvPr/>
        </p:nvCxnSpPr>
        <p:spPr>
          <a:xfrm>
            <a:off x="2725738" y="3243263"/>
            <a:ext cx="7405688" cy="0"/>
          </a:xfrm>
          <a:prstGeom prst="line">
            <a:avLst/>
          </a:prstGeom>
          <a:ln w="9525">
            <a:solidFill>
              <a:srgbClr val="004193"/>
            </a:solidFill>
          </a:ln>
        </p:spPr>
        <p:style>
          <a:lnRef idx="1">
            <a:schemeClr val="accent1"/>
          </a:lnRef>
          <a:fillRef idx="0">
            <a:schemeClr val="accent1"/>
          </a:fillRef>
          <a:effectRef idx="0">
            <a:schemeClr val="accent1"/>
          </a:effectRef>
          <a:fontRef idx="minor">
            <a:schemeClr val="tx1"/>
          </a:fontRef>
        </p:style>
      </p:cxnSp>
      <p:sp>
        <p:nvSpPr>
          <p:cNvPr id="25" name="矩形 259"/>
          <p:cNvSpPr>
            <a:spLocks noChangeArrowheads="1"/>
          </p:cNvSpPr>
          <p:nvPr/>
        </p:nvSpPr>
        <p:spPr bwMode="auto">
          <a:xfrm>
            <a:off x="3671888" y="3160713"/>
            <a:ext cx="5513388" cy="74295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just" defTabSz="914400" rtl="0" eaLnBrk="0" fontAlgn="base" latinLnBrk="0" hangingPunct="0">
              <a:lnSpc>
                <a:spcPct val="150000"/>
              </a:lnSpc>
              <a:spcBef>
                <a:spcPct val="20000"/>
              </a:spcBef>
              <a:spcAft>
                <a:spcPct val="0"/>
              </a:spcAft>
              <a:buClrTx/>
              <a:buSzTx/>
              <a:buFont typeface="Arial" panose="020B0604020202020204" pitchFamily="34" charset="0"/>
              <a:buNone/>
              <a:defRPr/>
            </a:pPr>
            <a:r>
              <a:rPr kumimoji="0" lang="zh-CN" altLang="en-US" sz="32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rPr>
              <a:t>汉中市人力资源和社会保障局</a:t>
            </a:r>
            <a:endParaRPr kumimoji="0" lang="zh-CN" altLang="en-US" sz="3200" b="1" i="0" u="none" strike="noStrike" kern="1200" cap="all"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sym typeface="Calibri" panose="020F0502020204030204" pitchFamily="34" charset="0"/>
            </a:endParaRPr>
          </a:p>
        </p:txBody>
      </p:sp>
      <p:pic>
        <p:nvPicPr>
          <p:cNvPr id="22" name="Picture 6" descr="F:\Temp\400页超强PPT模板\花PNG\65789.png"/>
          <p:cNvPicPr>
            <a:picLocks noChangeAspect="1"/>
          </p:cNvPicPr>
          <p:nvPr/>
        </p:nvPicPr>
        <p:blipFill>
          <a:blip r:embed="rId8"/>
          <a:stretch>
            <a:fillRect/>
          </a:stretch>
        </p:blipFill>
        <p:spPr>
          <a:xfrm>
            <a:off x="1557338" y="2832100"/>
            <a:ext cx="9742487" cy="4373563"/>
          </a:xfrm>
          <a:prstGeom prst="rect">
            <a:avLst/>
          </a:prstGeom>
          <a:noFill/>
          <a:ln w="9525">
            <a:noFill/>
          </a:ln>
        </p:spPr>
      </p:pic>
    </p:spTree>
    <p:custDataLst>
      <p:tags r:id="rId9"/>
    </p:custDataLst>
  </p:cSld>
  <p:clrMapOvr>
    <a:masterClrMapping/>
  </p:clrMapOvr>
  <p:transition spd="slow" advTm="0">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0-#ppt_w/2"/>
                                          </p:val>
                                        </p:tav>
                                        <p:tav tm="100000">
                                          <p:val>
                                            <p:strVal val="#ppt_x"/>
                                          </p:val>
                                        </p:tav>
                                      </p:tavLst>
                                    </p:anim>
                                    <p:anim calcmode="lin" valueType="num">
                                      <p:cBhvr additive="base">
                                        <p:cTn id="8" dur="1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500" fill="hold"/>
                                        <p:tgtEl>
                                          <p:spTgt spid="11"/>
                                        </p:tgtEl>
                                        <p:attrNameLst>
                                          <p:attrName>ppt_x</p:attrName>
                                        </p:attrNameLst>
                                      </p:cBhvr>
                                      <p:tavLst>
                                        <p:tav tm="0">
                                          <p:val>
                                            <p:strVal val="0-#ppt_w/2"/>
                                          </p:val>
                                        </p:tav>
                                        <p:tav tm="100000">
                                          <p:val>
                                            <p:strVal val="#ppt_x"/>
                                          </p:val>
                                        </p:tav>
                                      </p:tavLst>
                                    </p:anim>
                                    <p:anim calcmode="lin" valueType="num">
                                      <p:cBhvr additive="base">
                                        <p:cTn id="12" dur="1500" fill="hold"/>
                                        <p:tgtEl>
                                          <p:spTgt spid="11"/>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5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500" fill="hold"/>
                                        <p:tgtEl>
                                          <p:spTgt spid="17"/>
                                        </p:tgtEl>
                                        <p:attrNameLst>
                                          <p:attrName>ppt_x</p:attrName>
                                        </p:attrNameLst>
                                      </p:cBhvr>
                                      <p:tavLst>
                                        <p:tav tm="0">
                                          <p:val>
                                            <p:strVal val="0-#ppt_w/2"/>
                                          </p:val>
                                        </p:tav>
                                        <p:tav tm="100000">
                                          <p:val>
                                            <p:strVal val="#ppt_x"/>
                                          </p:val>
                                        </p:tav>
                                      </p:tavLst>
                                    </p:anim>
                                    <p:anim calcmode="lin" valueType="num">
                                      <p:cBhvr additive="base">
                                        <p:cTn id="16" dur="1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75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500" fill="hold"/>
                                        <p:tgtEl>
                                          <p:spTgt spid="19"/>
                                        </p:tgtEl>
                                        <p:attrNameLst>
                                          <p:attrName>ppt_x</p:attrName>
                                        </p:attrNameLst>
                                      </p:cBhvr>
                                      <p:tavLst>
                                        <p:tav tm="0">
                                          <p:val>
                                            <p:strVal val="0-#ppt_w/2"/>
                                          </p:val>
                                        </p:tav>
                                        <p:tav tm="100000">
                                          <p:val>
                                            <p:strVal val="#ppt_x"/>
                                          </p:val>
                                        </p:tav>
                                      </p:tavLst>
                                    </p:anim>
                                    <p:anim calcmode="lin" valueType="num">
                                      <p:cBhvr additive="base">
                                        <p:cTn id="20" dur="1500" fill="hold"/>
                                        <p:tgtEl>
                                          <p:spTgt spid="19"/>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10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500" fill="hold"/>
                                        <p:tgtEl>
                                          <p:spTgt spid="20"/>
                                        </p:tgtEl>
                                        <p:attrNameLst>
                                          <p:attrName>ppt_x</p:attrName>
                                        </p:attrNameLst>
                                      </p:cBhvr>
                                      <p:tavLst>
                                        <p:tav tm="0">
                                          <p:val>
                                            <p:strVal val="0-#ppt_w/2"/>
                                          </p:val>
                                        </p:tav>
                                        <p:tav tm="100000">
                                          <p:val>
                                            <p:strVal val="#ppt_x"/>
                                          </p:val>
                                        </p:tav>
                                      </p:tavLst>
                                    </p:anim>
                                    <p:anim calcmode="lin" valueType="num">
                                      <p:cBhvr additive="base">
                                        <p:cTn id="24" dur="1500" fill="hold"/>
                                        <p:tgtEl>
                                          <p:spTgt spid="20"/>
                                        </p:tgtEl>
                                        <p:attrNameLst>
                                          <p:attrName>ppt_y</p:attrName>
                                        </p:attrNameLst>
                                      </p:cBhvr>
                                      <p:tavLst>
                                        <p:tav tm="0">
                                          <p:val>
                                            <p:strVal val="0-#ppt_h/2"/>
                                          </p:val>
                                        </p:tav>
                                        <p:tav tm="100000">
                                          <p:val>
                                            <p:strVal val="#ppt_y"/>
                                          </p:val>
                                        </p:tav>
                                      </p:tavLst>
                                    </p:anim>
                                  </p:childTnLst>
                                </p:cTn>
                              </p:par>
                              <p:par>
                                <p:cTn id="25" presetID="2" presetClass="entr" presetSubtype="9" fill="hold" nodeType="withEffect">
                                  <p:stCondLst>
                                    <p:cond delay="125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1500" fill="hold"/>
                                        <p:tgtEl>
                                          <p:spTgt spid="18"/>
                                        </p:tgtEl>
                                        <p:attrNameLst>
                                          <p:attrName>ppt_x</p:attrName>
                                        </p:attrNameLst>
                                      </p:cBhvr>
                                      <p:tavLst>
                                        <p:tav tm="0">
                                          <p:val>
                                            <p:strVal val="0-#ppt_w/2"/>
                                          </p:val>
                                        </p:tav>
                                        <p:tav tm="100000">
                                          <p:val>
                                            <p:strVal val="#ppt_x"/>
                                          </p:val>
                                        </p:tav>
                                      </p:tavLst>
                                    </p:anim>
                                    <p:anim calcmode="lin" valueType="num">
                                      <p:cBhvr additive="base">
                                        <p:cTn id="28" dur="1500" fill="hold"/>
                                        <p:tgtEl>
                                          <p:spTgt spid="18"/>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stCondLst>
                                    <p:cond delay="150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500" fill="hold"/>
                                        <p:tgtEl>
                                          <p:spTgt spid="10"/>
                                        </p:tgtEl>
                                        <p:attrNameLst>
                                          <p:attrName>ppt_x</p:attrName>
                                        </p:attrNameLst>
                                      </p:cBhvr>
                                      <p:tavLst>
                                        <p:tav tm="0">
                                          <p:val>
                                            <p:strVal val="0-#ppt_w/2"/>
                                          </p:val>
                                        </p:tav>
                                        <p:tav tm="100000">
                                          <p:val>
                                            <p:strVal val="#ppt_x"/>
                                          </p:val>
                                        </p:tav>
                                      </p:tavLst>
                                    </p:anim>
                                    <p:anim calcmode="lin" valueType="num">
                                      <p:cBhvr additive="base">
                                        <p:cTn id="32" dur="1500" fill="hold"/>
                                        <p:tgtEl>
                                          <p:spTgt spid="10"/>
                                        </p:tgtEl>
                                        <p:attrNameLst>
                                          <p:attrName>ppt_y</p:attrName>
                                        </p:attrNameLst>
                                      </p:cBhvr>
                                      <p:tavLst>
                                        <p:tav tm="0">
                                          <p:val>
                                            <p:strVal val="0-#ppt_h/2"/>
                                          </p:val>
                                        </p:tav>
                                        <p:tav tm="100000">
                                          <p:val>
                                            <p:strVal val="#ppt_y"/>
                                          </p:val>
                                        </p:tav>
                                      </p:tavLst>
                                    </p:anim>
                                  </p:childTnLst>
                                </p:cTn>
                              </p:par>
                              <p:par>
                                <p:cTn id="33" presetID="8" presetClass="emph" presetSubtype="0" fill="hold" nodeType="withEffect">
                                  <p:stCondLst>
                                    <p:cond delay="0"/>
                                  </p:stCondLst>
                                  <p:childTnLst>
                                    <p:animRot by="21600000">
                                      <p:cBhvr>
                                        <p:cTn id="34" dur="1500" fill="hold"/>
                                        <p:tgtEl>
                                          <p:spTgt spid="9"/>
                                        </p:tgtEl>
                                        <p:attrNameLst>
                                          <p:attrName>r</p:attrName>
                                        </p:attrNameLst>
                                      </p:cBhvr>
                                    </p:animRot>
                                  </p:childTnLst>
                                </p:cTn>
                              </p:par>
                              <p:par>
                                <p:cTn id="35" presetID="8" presetClass="emph" presetSubtype="0" fill="hold" nodeType="withEffect">
                                  <p:stCondLst>
                                    <p:cond delay="0"/>
                                  </p:stCondLst>
                                  <p:childTnLst>
                                    <p:animRot by="21600000">
                                      <p:cBhvr>
                                        <p:cTn id="36" dur="1500" fill="hold"/>
                                        <p:tgtEl>
                                          <p:spTgt spid="11"/>
                                        </p:tgtEl>
                                        <p:attrNameLst>
                                          <p:attrName>r</p:attrName>
                                        </p:attrNameLst>
                                      </p:cBhvr>
                                    </p:animRot>
                                  </p:childTnLst>
                                </p:cTn>
                              </p:par>
                              <p:par>
                                <p:cTn id="37" presetID="8" presetClass="emph" presetSubtype="0" fill="hold" nodeType="withEffect">
                                  <p:stCondLst>
                                    <p:cond delay="0"/>
                                  </p:stCondLst>
                                  <p:childTnLst>
                                    <p:animRot by="21600000">
                                      <p:cBhvr>
                                        <p:cTn id="38" dur="1500" fill="hold"/>
                                        <p:tgtEl>
                                          <p:spTgt spid="17"/>
                                        </p:tgtEl>
                                        <p:attrNameLst>
                                          <p:attrName>r</p:attrName>
                                        </p:attrNameLst>
                                      </p:cBhvr>
                                    </p:animRot>
                                  </p:childTnLst>
                                </p:cTn>
                              </p:par>
                              <p:par>
                                <p:cTn id="39" presetID="8" presetClass="emph" presetSubtype="0" fill="hold" nodeType="withEffect">
                                  <p:stCondLst>
                                    <p:cond delay="0"/>
                                  </p:stCondLst>
                                  <p:childTnLst>
                                    <p:animRot by="21600000">
                                      <p:cBhvr>
                                        <p:cTn id="40" dur="1500" fill="hold"/>
                                        <p:tgtEl>
                                          <p:spTgt spid="19"/>
                                        </p:tgtEl>
                                        <p:attrNameLst>
                                          <p:attrName>r</p:attrName>
                                        </p:attrNameLst>
                                      </p:cBhvr>
                                    </p:animRot>
                                  </p:childTnLst>
                                </p:cTn>
                              </p:par>
                              <p:par>
                                <p:cTn id="41" presetID="8" presetClass="emph" presetSubtype="0" fill="hold" nodeType="withEffect">
                                  <p:stCondLst>
                                    <p:cond delay="0"/>
                                  </p:stCondLst>
                                  <p:childTnLst>
                                    <p:animRot by="21600000">
                                      <p:cBhvr>
                                        <p:cTn id="42" dur="1500" fill="hold"/>
                                        <p:tgtEl>
                                          <p:spTgt spid="20"/>
                                        </p:tgtEl>
                                        <p:attrNameLst>
                                          <p:attrName>r</p:attrName>
                                        </p:attrNameLst>
                                      </p:cBhvr>
                                    </p:animRot>
                                  </p:childTnLst>
                                </p:cTn>
                              </p:par>
                              <p:par>
                                <p:cTn id="43" presetID="8" presetClass="emph" presetSubtype="0" fill="hold" nodeType="withEffect">
                                  <p:stCondLst>
                                    <p:cond delay="0"/>
                                  </p:stCondLst>
                                  <p:childTnLst>
                                    <p:animRot by="21600000">
                                      <p:cBhvr>
                                        <p:cTn id="44" dur="1500" fill="hold"/>
                                        <p:tgtEl>
                                          <p:spTgt spid="18"/>
                                        </p:tgtEl>
                                        <p:attrNameLst>
                                          <p:attrName>r</p:attrName>
                                        </p:attrNameLst>
                                      </p:cBhvr>
                                    </p:animRot>
                                  </p:childTnLst>
                                </p:cTn>
                              </p:par>
                              <p:par>
                                <p:cTn id="45" presetID="8" presetClass="emph" presetSubtype="0" fill="hold" nodeType="withEffect">
                                  <p:stCondLst>
                                    <p:cond delay="0"/>
                                  </p:stCondLst>
                                  <p:childTnLst>
                                    <p:animRot by="21600000">
                                      <p:cBhvr>
                                        <p:cTn id="46" dur="1500" fill="hold"/>
                                        <p:tgtEl>
                                          <p:spTgt spid="10"/>
                                        </p:tgtEl>
                                        <p:attrNameLst>
                                          <p:attrName>r</p:attrName>
                                        </p:attrNameLst>
                                      </p:cBhvr>
                                    </p:animRot>
                                  </p:childTnLst>
                                </p:cTn>
                              </p:par>
                            </p:childTnLst>
                          </p:cTn>
                        </p:par>
                        <p:par>
                          <p:cTn id="47" fill="hold">
                            <p:stCondLst>
                              <p:cond delay="1500"/>
                            </p:stCondLst>
                            <p:childTnLst>
                              <p:par>
                                <p:cTn id="48" presetID="41" presetClass="entr" presetSubtype="0" fill="hold" grpId="0" nodeType="afterEffect">
                                  <p:stCondLst>
                                    <p:cond delay="0"/>
                                  </p:stCondLst>
                                  <p:iterate type="lt">
                                    <p:tmPct val="10000"/>
                                  </p:iterate>
                                  <p:childTnLst>
                                    <p:set>
                                      <p:cBhvr>
                                        <p:cTn id="49" dur="1" fill="hold">
                                          <p:stCondLst>
                                            <p:cond delay="0"/>
                                          </p:stCondLst>
                                        </p:cTn>
                                        <p:tgtEl>
                                          <p:spTgt spid="21"/>
                                        </p:tgtEl>
                                        <p:attrNameLst>
                                          <p:attrName>style.visibility</p:attrName>
                                        </p:attrNameLst>
                                      </p:cBhvr>
                                      <p:to>
                                        <p:strVal val="visible"/>
                                      </p:to>
                                    </p:set>
                                    <p:anim calcmode="lin" valueType="num">
                                      <p:cBhvr>
                                        <p:cTn id="50"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21"/>
                                        </p:tgtEl>
                                        <p:attrNameLst>
                                          <p:attrName>ppt_y</p:attrName>
                                        </p:attrNameLst>
                                      </p:cBhvr>
                                      <p:tavLst>
                                        <p:tav tm="0">
                                          <p:val>
                                            <p:strVal val="#ppt_y"/>
                                          </p:val>
                                        </p:tav>
                                        <p:tav tm="100000">
                                          <p:val>
                                            <p:strVal val="#ppt_y"/>
                                          </p:val>
                                        </p:tav>
                                      </p:tavLst>
                                    </p:anim>
                                    <p:anim calcmode="lin" valueType="num">
                                      <p:cBhvr>
                                        <p:cTn id="52"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21"/>
                                        </p:tgtEl>
                                      </p:cBhvr>
                                    </p:animEffect>
                                  </p:childTnLst>
                                </p:cTn>
                              </p:par>
                            </p:childTnLst>
                          </p:cTn>
                        </p:par>
                        <p:par>
                          <p:cTn id="55" fill="hold">
                            <p:stCondLst>
                              <p:cond delay="4599"/>
                            </p:stCondLst>
                            <p:childTnLst>
                              <p:par>
                                <p:cTn id="56" presetID="26" presetClass="emph" presetSubtype="0" fill="hold" grpId="1" nodeType="afterEffect">
                                  <p:stCondLst>
                                    <p:cond delay="0"/>
                                  </p:stCondLst>
                                  <p:iterate type="lt">
                                    <p:tmAbs val="0"/>
                                  </p:iterate>
                                  <p:childTnLst>
                                    <p:animEffect transition="out" filter="fade">
                                      <p:cBhvr>
                                        <p:cTn id="57" dur="500" tmFilter="0, 0; .2, .5; .8, .5; 1, 0"/>
                                        <p:tgtEl>
                                          <p:spTgt spid="21"/>
                                        </p:tgtEl>
                                      </p:cBhvr>
                                    </p:animEffect>
                                    <p:animScale>
                                      <p:cBhvr>
                                        <p:cTn id="58" dur="250" autoRev="1" fill="hold"/>
                                        <p:tgtEl>
                                          <p:spTgt spid="21"/>
                                        </p:tgtEl>
                                      </p:cBhvr>
                                      <p:by x="105000" y="105000"/>
                                    </p:animScale>
                                  </p:childTnLst>
                                </p:cTn>
                              </p:par>
                            </p:childTnLst>
                          </p:cTn>
                        </p:par>
                        <p:par>
                          <p:cTn id="59" fill="hold">
                            <p:stCondLst>
                              <p:cond delay="5099"/>
                            </p:stCondLst>
                            <p:childTnLst>
                              <p:par>
                                <p:cTn id="60" presetID="22" presetClass="entr" presetSubtype="8"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left)">
                                      <p:cBhvr>
                                        <p:cTn id="62" dur="500"/>
                                        <p:tgtEl>
                                          <p:spTgt spid="24"/>
                                        </p:tgtEl>
                                      </p:cBhvr>
                                    </p:animEffect>
                                  </p:childTnLst>
                                </p:cTn>
                              </p:par>
                            </p:childTnLst>
                          </p:cTn>
                        </p:par>
                        <p:par>
                          <p:cTn id="63" fill="hold">
                            <p:stCondLst>
                              <p:cond delay="5599"/>
                            </p:stCondLst>
                            <p:childTnLst>
                              <p:par>
                                <p:cTn id="64" presetID="41" presetClass="entr" presetSubtype="0" fill="hold" grpId="0" nodeType="afterEffect">
                                  <p:stCondLst>
                                    <p:cond delay="0"/>
                                  </p:stCondLst>
                                  <p:iterate type="lt">
                                    <p:tmPct val="10000"/>
                                  </p:iterate>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25"/>
                                        </p:tgtEl>
                                        <p:attrNameLst>
                                          <p:attrName>ppt_y</p:attrName>
                                        </p:attrNameLst>
                                      </p:cBhvr>
                                      <p:tavLst>
                                        <p:tav tm="0">
                                          <p:val>
                                            <p:strVal val="#ppt_y"/>
                                          </p:val>
                                        </p:tav>
                                        <p:tav tm="100000">
                                          <p:val>
                                            <p:strVal val="#ppt_y"/>
                                          </p:val>
                                        </p:tav>
                                      </p:tavLst>
                                    </p:anim>
                                    <p:anim calcmode="lin" valueType="num">
                                      <p:cBhvr>
                                        <p:cTn id="68"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25"/>
                                        </p:tgtEl>
                                      </p:cBhvr>
                                    </p:animEffect>
                                  </p:childTnLst>
                                </p:cTn>
                              </p:par>
                            </p:childTnLst>
                          </p:cTn>
                        </p:par>
                        <p:par>
                          <p:cTn id="71" fill="hold">
                            <p:stCondLst>
                              <p:cond delay="6699"/>
                            </p:stCondLst>
                            <p:childTnLst>
                              <p:par>
                                <p:cTn id="72" presetID="26" presetClass="emph" presetSubtype="0" fill="hold" grpId="1" nodeType="afterEffect">
                                  <p:stCondLst>
                                    <p:cond delay="0"/>
                                  </p:stCondLst>
                                  <p:iterate type="lt">
                                    <p:tmAbs val="0"/>
                                  </p:iterate>
                                  <p:childTnLst>
                                    <p:animEffect transition="out" filter="fade">
                                      <p:cBhvr>
                                        <p:cTn id="73" dur="500" tmFilter="0, 0; .2, .5; .8, .5; 1, 0"/>
                                        <p:tgtEl>
                                          <p:spTgt spid="25"/>
                                        </p:tgtEl>
                                      </p:cBhvr>
                                    </p:animEffect>
                                    <p:animScale>
                                      <p:cBhvr>
                                        <p:cTn id="74" dur="250" autoRev="1" fill="hold"/>
                                        <p:tgtEl>
                                          <p:spTgt spid="25"/>
                                        </p:tgtEl>
                                      </p:cBhvr>
                                      <p:by x="105000" y="105000"/>
                                    </p:animScale>
                                  </p:childTnLst>
                                </p:cTn>
                              </p:par>
                            </p:childTnLst>
                          </p:cTn>
                        </p:par>
                        <p:par>
                          <p:cTn id="75" fill="hold">
                            <p:stCondLst>
                              <p:cond delay="7199"/>
                            </p:stCondLst>
                            <p:childTnLst>
                              <p:par>
                                <p:cTn id="76" presetID="47" presetClass="entr" presetSubtype="0" fill="hold" nodeType="after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1000"/>
                                        <p:tgtEl>
                                          <p:spTgt spid="22"/>
                                        </p:tgtEl>
                                      </p:cBhvr>
                                    </p:animEffect>
                                    <p:anim calcmode="lin" valueType="num">
                                      <p:cBhvr>
                                        <p:cTn id="79" dur="1000" fill="hold"/>
                                        <p:tgtEl>
                                          <p:spTgt spid="22"/>
                                        </p:tgtEl>
                                        <p:attrNameLst>
                                          <p:attrName>ppt_x</p:attrName>
                                        </p:attrNameLst>
                                      </p:cBhvr>
                                      <p:tavLst>
                                        <p:tav tm="0">
                                          <p:val>
                                            <p:strVal val="#ppt_x"/>
                                          </p:val>
                                        </p:tav>
                                        <p:tav tm="100000">
                                          <p:val>
                                            <p:strVal val="#ppt_x"/>
                                          </p:val>
                                        </p:tav>
                                      </p:tavLst>
                                    </p:anim>
                                    <p:anim calcmode="lin" valueType="num">
                                      <p:cBhvr>
                                        <p:cTn id="8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5" grpId="0"/>
      <p:bldP spid="2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460375"/>
          </a:xfrm>
          <a:prstGeom prst="rect">
            <a:avLst/>
          </a:prstGeom>
          <a:noFill/>
        </p:spPr>
        <p:txBody>
          <a:bodyPr wrap="square" rtlCol="0">
            <a:spAutoFit/>
          </a:bodyPr>
          <a:p>
            <a:r>
              <a:rPr lang="zh-CN" altLang="en-US" sz="2400" b="1"/>
              <a:t>九、任期内科研</a:t>
            </a:r>
            <a:r>
              <a:rPr lang="en-US" altLang="zh-CN" sz="2400" b="1"/>
              <a:t>(</a:t>
            </a:r>
            <a:r>
              <a:rPr lang="zh-CN" altLang="en-US" sz="2400" b="1"/>
              <a:t>业绩</a:t>
            </a:r>
            <a:r>
              <a:rPr lang="en-US" altLang="zh-CN" sz="2400" b="1"/>
              <a:t>)</a:t>
            </a:r>
            <a:r>
              <a:rPr lang="zh-CN" altLang="en-US" sz="2400" b="1"/>
              <a:t>成果</a:t>
            </a:r>
            <a:endParaRPr lang="zh-CN" altLang="en-US" sz="2400" b="1"/>
          </a:p>
        </p:txBody>
      </p:sp>
      <p:sp>
        <p:nvSpPr>
          <p:cNvPr id="17" name="文本框 16"/>
          <p:cNvSpPr txBox="1"/>
          <p:nvPr/>
        </p:nvSpPr>
        <p:spPr>
          <a:xfrm>
            <a:off x="71755" y="469900"/>
            <a:ext cx="4811395"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年度：</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。例如：</a:t>
            </a:r>
            <a:r>
              <a:rPr lang="en-US" altLang="zh-CN" sz="1400">
                <a:solidFill>
                  <a:schemeClr val="tx1"/>
                </a:solidFill>
                <a:latin typeface="楷体" panose="02010609060101010101" charset="-122"/>
                <a:ea typeface="楷体" panose="02010609060101010101" charset="-122"/>
                <a:cs typeface="楷体" panose="02010609060101010101" charset="-122"/>
              </a:rPr>
              <a:t>2021</a:t>
            </a:r>
            <a:r>
              <a:rPr lang="zh-CN" altLang="en-US" sz="1400">
                <a:solidFill>
                  <a:schemeClr val="tx1"/>
                </a:solidFill>
                <a:latin typeface="楷体" panose="02010609060101010101" charset="-122"/>
                <a:ea typeface="楷体" panose="02010609060101010101" charset="-122"/>
                <a:cs typeface="楷体" panose="02010609060101010101" charset="-122"/>
              </a:rPr>
              <a:t>，或</a:t>
            </a:r>
            <a:r>
              <a:rPr lang="en-US" altLang="zh-CN" sz="1400">
                <a:solidFill>
                  <a:schemeClr val="tx1"/>
                </a:solidFill>
                <a:latin typeface="楷体" panose="02010609060101010101" charset="-122"/>
                <a:ea typeface="楷体" panose="02010609060101010101" charset="-122"/>
                <a:cs typeface="楷体" panose="02010609060101010101" charset="-122"/>
              </a:rPr>
              <a:t>2021-2022</a:t>
            </a:r>
            <a:endParaRPr lang="en-US" altLang="zh-CN"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成果名称：</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项目；来源：</a:t>
            </a:r>
            <a:r>
              <a:rPr lang="en-US" altLang="zh-CN" sz="1400">
                <a:solidFill>
                  <a:schemeClr val="tx1"/>
                </a:solidFill>
                <a:latin typeface="楷体" panose="02010609060101010101" charset="-122"/>
                <a:ea typeface="楷体" panose="02010609060101010101" charset="-122"/>
                <a:cs typeface="楷体" panose="02010609060101010101" charset="-122"/>
              </a:rPr>
              <a:t>****</a:t>
            </a:r>
            <a:endParaRPr lang="en-US" altLang="zh-CN"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zh-CN" altLang="en-US" sz="1400">
                <a:solidFill>
                  <a:schemeClr val="tx1"/>
                </a:solidFill>
                <a:latin typeface="楷体" panose="02010609060101010101" charset="-122"/>
                <a:ea typeface="楷体" panose="02010609060101010101" charset="-122"/>
                <a:cs typeface="楷体" panose="02010609060101010101" charset="-122"/>
              </a:rPr>
              <a:t>例如：</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科研项目、</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建设项目、</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项目</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等</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3.</a:t>
            </a:r>
            <a:r>
              <a:rPr lang="zh-CN" altLang="en-US" sz="1400">
                <a:solidFill>
                  <a:schemeClr val="tx1"/>
                </a:solidFill>
                <a:latin typeface="楷体" panose="02010609060101010101" charset="-122"/>
                <a:ea typeface="楷体" panose="02010609060101010101" charset="-122"/>
                <a:cs typeface="楷体" panose="02010609060101010101" charset="-122"/>
              </a:rPr>
              <a:t>经费：</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万元</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4.</a:t>
            </a:r>
            <a:r>
              <a:rPr lang="zh-CN" altLang="en-US" sz="1400">
                <a:solidFill>
                  <a:schemeClr val="tx1"/>
                </a:solidFill>
                <a:latin typeface="楷体" panose="02010609060101010101" charset="-122"/>
                <a:ea typeface="楷体" panose="02010609060101010101" charset="-122"/>
                <a:cs typeface="楷体" panose="02010609060101010101" charset="-122"/>
              </a:rPr>
              <a:t>承担的具体任务及排名：第一人、第二人、第三人</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等</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5.</a:t>
            </a:r>
            <a:r>
              <a:rPr lang="zh-CN" altLang="en-US" sz="1400">
                <a:solidFill>
                  <a:schemeClr val="tx1"/>
                </a:solidFill>
                <a:latin typeface="楷体" panose="02010609060101010101" charset="-122"/>
                <a:ea typeface="楷体" panose="02010609060101010101" charset="-122"/>
                <a:cs typeface="楷体" panose="02010609060101010101" charset="-122"/>
              </a:rPr>
              <a:t>状态或鉴定、时间：</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400">
                <a:solidFill>
                  <a:schemeClr val="tx1"/>
                </a:solidFill>
                <a:latin typeface="楷体" panose="02010609060101010101" charset="-122"/>
                <a:ea typeface="楷体" panose="02010609060101010101" charset="-122"/>
                <a:cs typeface="楷体" panose="02010609060101010101" charset="-122"/>
              </a:rPr>
              <a:t>      </a:t>
            </a:r>
            <a:r>
              <a:rPr lang="zh-CN" altLang="en-US" sz="1400">
                <a:solidFill>
                  <a:schemeClr val="tx1"/>
                </a:solidFill>
                <a:latin typeface="楷体" panose="02010609060101010101" charset="-122"/>
                <a:ea typeface="楷体" panose="02010609060101010101" charset="-122"/>
                <a:cs typeface="楷体" panose="02010609060101010101" charset="-122"/>
              </a:rPr>
              <a:t>（</a:t>
            </a: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）状态</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未结项、已结项</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400">
                <a:solidFill>
                  <a:schemeClr val="tx1"/>
                </a:solidFill>
                <a:latin typeface="楷体" panose="02010609060101010101" charset="-122"/>
                <a:ea typeface="楷体" panose="02010609060101010101" charset="-122"/>
                <a:cs typeface="楷体" panose="02010609060101010101" charset="-122"/>
              </a:rPr>
              <a:t>      </a:t>
            </a:r>
            <a:r>
              <a:rPr lang="zh-CN" altLang="en-US" sz="1400">
                <a:solidFill>
                  <a:schemeClr val="tx1"/>
                </a:solidFill>
                <a:latin typeface="楷体" panose="02010609060101010101" charset="-122"/>
                <a:ea typeface="楷体" panose="02010609060101010101" charset="-122"/>
                <a:cs typeface="楷体" panose="02010609060101010101" charset="-122"/>
              </a:rPr>
              <a:t>（</a:t>
            </a: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rgbClr val="FF0000"/>
                </a:solidFill>
                <a:latin typeface="楷体" panose="02010609060101010101" charset="-122"/>
                <a:ea typeface="楷体" panose="02010609060101010101" charset="-122"/>
                <a:cs typeface="楷体" panose="02010609060101010101" charset="-122"/>
              </a:rPr>
              <a:t>鉴定、时间</a:t>
            </a:r>
            <a:r>
              <a:rPr lang="en-US" altLang="zh-CN" sz="1400">
                <a:solidFill>
                  <a:srgbClr val="FF0000"/>
                </a:solidFill>
                <a:latin typeface="楷体" panose="02010609060101010101" charset="-122"/>
                <a:ea typeface="楷体" panose="02010609060101010101" charset="-122"/>
                <a:cs typeface="楷体" panose="02010609060101010101" charset="-122"/>
              </a:rPr>
              <a:t>:***</a:t>
            </a:r>
            <a:r>
              <a:rPr lang="zh-CN" altLang="en-US" sz="1400">
                <a:solidFill>
                  <a:srgbClr val="FF0000"/>
                </a:solidFill>
                <a:latin typeface="楷体" panose="02010609060101010101" charset="-122"/>
                <a:ea typeface="楷体" panose="02010609060101010101" charset="-122"/>
                <a:cs typeface="楷体" panose="02010609060101010101" charset="-122"/>
              </a:rPr>
              <a:t>鉴定（结论：</a:t>
            </a:r>
            <a:r>
              <a:rPr lang="en-US" altLang="zh-CN" sz="1400">
                <a:solidFill>
                  <a:srgbClr val="FF0000"/>
                </a:solidFill>
                <a:latin typeface="楷体" panose="02010609060101010101" charset="-122"/>
                <a:ea typeface="楷体" panose="02010609060101010101" charset="-122"/>
                <a:cs typeface="楷体" panose="02010609060101010101" charset="-122"/>
              </a:rPr>
              <a:t>****</a:t>
            </a:r>
            <a:r>
              <a:rPr lang="zh-CN" altLang="en-US" sz="1400">
                <a:solidFill>
                  <a:srgbClr val="FF0000"/>
                </a:solidFill>
                <a:latin typeface="楷体" panose="02010609060101010101" charset="-122"/>
                <a:ea typeface="楷体" panose="02010609060101010101" charset="-122"/>
                <a:cs typeface="楷体" panose="02010609060101010101" charset="-122"/>
              </a:rPr>
              <a:t>），</a:t>
            </a:r>
            <a:r>
              <a:rPr lang="en-US" altLang="zh-CN" sz="1400">
                <a:solidFill>
                  <a:srgbClr val="FF0000"/>
                </a:solidFill>
                <a:latin typeface="楷体" panose="02010609060101010101" charset="-122"/>
                <a:ea typeface="楷体" panose="02010609060101010101" charset="-122"/>
                <a:cs typeface="楷体" panose="02010609060101010101" charset="-122"/>
              </a:rPr>
              <a:t>2021.12</a:t>
            </a:r>
            <a:endParaRPr lang="en-US" altLang="zh-CN" sz="1400">
              <a:solidFill>
                <a:schemeClr val="tx1"/>
              </a:solidFill>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400">
                <a:solidFill>
                  <a:schemeClr val="tx1"/>
                </a:solidFill>
                <a:latin typeface="楷体" panose="02010609060101010101" charset="-122"/>
                <a:ea typeface="楷体" panose="02010609060101010101" charset="-122"/>
                <a:cs typeface="楷体" panose="02010609060101010101" charset="-122"/>
              </a:rPr>
              <a:t>        </a:t>
            </a:r>
            <a:endParaRPr lang="en-US" altLang="zh-CN" sz="1400">
              <a:solidFill>
                <a:schemeClr val="tx1"/>
              </a:solidFill>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400">
                <a:solidFill>
                  <a:schemeClr val="tx1"/>
                </a:solidFill>
                <a:latin typeface="楷体" panose="02010609060101010101" charset="-122"/>
                <a:ea typeface="楷体" panose="02010609060101010101" charset="-122"/>
                <a:cs typeface="楷体" panose="02010609060101010101" charset="-122"/>
              </a:rPr>
              <a:t>        </a:t>
            </a:r>
            <a:r>
              <a:rPr lang="zh-CN" altLang="en-US" sz="1400">
                <a:solidFill>
                  <a:schemeClr val="tx1"/>
                </a:solidFill>
                <a:latin typeface="楷体" panose="02010609060101010101" charset="-122"/>
                <a:ea typeface="楷体" panose="02010609060101010101" charset="-122"/>
                <a:cs typeface="楷体" panose="02010609060101010101" charset="-122"/>
              </a:rPr>
              <a:t>对应证明材料须在</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评审申报材料</a:t>
            </a:r>
            <a:r>
              <a:rPr lang="en-US" altLang="en-US"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反映个人专业工作业绩的材料</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中上传项目合同（立项、中标通知书）、鉴定（验收）报告、项目任职（任命）等，并标注本人。</a:t>
            </a: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pic>
        <p:nvPicPr>
          <p:cNvPr id="3" name="图片 2"/>
          <p:cNvPicPr>
            <a:picLocks noChangeAspect="1"/>
          </p:cNvPicPr>
          <p:nvPr/>
        </p:nvPicPr>
        <p:blipFill>
          <a:blip r:embed="rId1"/>
          <a:stretch>
            <a:fillRect/>
          </a:stretch>
        </p:blipFill>
        <p:spPr>
          <a:xfrm>
            <a:off x="4765040" y="87630"/>
            <a:ext cx="8020685" cy="6332220"/>
          </a:xfrm>
          <a:prstGeom prst="rect">
            <a:avLst/>
          </a:prstGeom>
          <a:ln w="28575" cmpd="sng">
            <a:solidFill>
              <a:schemeClr val="accent1">
                <a:shade val="50000"/>
              </a:schemeClr>
            </a:solidFill>
            <a:prstDash val="solid"/>
          </a:ln>
          <a:effectLst>
            <a:glow rad="63500">
              <a:schemeClr val="accent1">
                <a:satMod val="175000"/>
                <a:alpha val="40000"/>
              </a:schemeClr>
            </a:glow>
          </a:effectLst>
        </p:spPr>
      </p:pic>
      <p:sp>
        <p:nvSpPr>
          <p:cNvPr id="6" name="矩形 5"/>
          <p:cNvSpPr/>
          <p:nvPr/>
        </p:nvSpPr>
        <p:spPr>
          <a:xfrm>
            <a:off x="4916170" y="2093595"/>
            <a:ext cx="1353820" cy="16510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460375"/>
          </a:xfrm>
          <a:prstGeom prst="rect">
            <a:avLst/>
          </a:prstGeom>
          <a:noFill/>
        </p:spPr>
        <p:txBody>
          <a:bodyPr wrap="square" rtlCol="0">
            <a:spAutoFit/>
          </a:bodyPr>
          <a:p>
            <a:r>
              <a:rPr lang="zh-CN" altLang="en-US" sz="2400" b="1"/>
              <a:t>十、任期内发表论文情况</a:t>
            </a:r>
            <a:endParaRPr lang="zh-CN" altLang="en-US" sz="2400" b="1"/>
          </a:p>
        </p:txBody>
      </p:sp>
      <p:sp>
        <p:nvSpPr>
          <p:cNvPr id="17" name="文本框 16"/>
          <p:cNvSpPr txBox="1"/>
          <p:nvPr/>
        </p:nvSpPr>
        <p:spPr>
          <a:xfrm>
            <a:off x="71755" y="469900"/>
            <a:ext cx="4811395"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出版年月：填写出版的具体年月，须与刊物出版年月一致</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论文、论著名称：填写论文、论著的全称</a:t>
            </a:r>
            <a:r>
              <a:rPr lang="en-US" altLang="zh-CN" sz="1400">
                <a:solidFill>
                  <a:schemeClr val="tx1"/>
                </a:solidFill>
                <a:latin typeface="楷体" panose="02010609060101010101" charset="-122"/>
                <a:ea typeface="楷体" panose="02010609060101010101" charset="-122"/>
                <a:cs typeface="楷体" panose="02010609060101010101" charset="-122"/>
              </a:rPr>
              <a:t>	</a:t>
            </a:r>
            <a:endParaRPr lang="en-US" altLang="zh-CN"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3.</a:t>
            </a:r>
            <a:r>
              <a:rPr lang="zh-CN" altLang="en-US" sz="1400">
                <a:solidFill>
                  <a:schemeClr val="tx1"/>
                </a:solidFill>
                <a:latin typeface="楷体" panose="02010609060101010101" charset="-122"/>
                <a:ea typeface="楷体" panose="02010609060101010101" charset="-122"/>
                <a:cs typeface="楷体" panose="02010609060101010101" charset="-122"/>
              </a:rPr>
              <a:t>作者排序：第一、第二、第三</a:t>
            </a:r>
            <a:r>
              <a:rPr lang="en-US" altLang="zh-CN" sz="1400">
                <a:solidFill>
                  <a:schemeClr val="tx1"/>
                </a:solidFill>
                <a:latin typeface="楷体" panose="02010609060101010101" charset="-122"/>
                <a:ea typeface="楷体" panose="02010609060101010101" charset="-122"/>
                <a:cs typeface="楷体" panose="02010609060101010101" charset="-122"/>
              </a:rPr>
              <a:t>...</a:t>
            </a:r>
            <a:endParaRPr lang="en-US" altLang="zh-CN"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4.</a:t>
            </a:r>
            <a:r>
              <a:rPr lang="zh-CN" altLang="en-US" sz="1400">
                <a:solidFill>
                  <a:schemeClr val="tx1"/>
                </a:solidFill>
                <a:latin typeface="楷体" panose="02010609060101010101" charset="-122"/>
                <a:ea typeface="楷体" panose="02010609060101010101" charset="-122"/>
                <a:cs typeface="楷体" panose="02010609060101010101" charset="-122"/>
              </a:rPr>
              <a:t>刊物（出版社）名称：填写刊物全称</a:t>
            </a:r>
            <a:r>
              <a:rPr lang="en-US" altLang="zh-CN" sz="1400">
                <a:solidFill>
                  <a:schemeClr val="tx1"/>
                </a:solidFill>
                <a:latin typeface="楷体" panose="02010609060101010101" charset="-122"/>
                <a:ea typeface="楷体" panose="02010609060101010101" charset="-122"/>
                <a:cs typeface="楷体" panose="02010609060101010101" charset="-122"/>
              </a:rPr>
              <a:t>	</a:t>
            </a:r>
            <a:endParaRPr lang="en-US" altLang="zh-CN"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5.</a:t>
            </a:r>
            <a:r>
              <a:rPr lang="zh-CN" altLang="en-US" sz="1400">
                <a:solidFill>
                  <a:schemeClr val="tx1"/>
                </a:solidFill>
                <a:latin typeface="楷体" panose="02010609060101010101" charset="-122"/>
                <a:ea typeface="楷体" panose="02010609060101010101" charset="-122"/>
                <a:cs typeface="楷体" panose="02010609060101010101" charset="-122"/>
              </a:rPr>
              <a:t>刊号（书号）：完整的</a:t>
            </a:r>
            <a:r>
              <a:rPr lang="en-US" altLang="zh-CN" sz="1400">
                <a:solidFill>
                  <a:schemeClr val="tx1"/>
                </a:solidFill>
                <a:latin typeface="楷体" panose="02010609060101010101" charset="-122"/>
                <a:ea typeface="楷体" panose="02010609060101010101" charset="-122"/>
                <a:cs typeface="楷体" panose="02010609060101010101" charset="-122"/>
              </a:rPr>
              <a:t>CN</a:t>
            </a:r>
            <a:r>
              <a:rPr lang="zh-CN" altLang="en-US" sz="1400">
                <a:solidFill>
                  <a:schemeClr val="tx1"/>
                </a:solidFill>
                <a:latin typeface="楷体" panose="02010609060101010101" charset="-122"/>
                <a:ea typeface="楷体" panose="02010609060101010101" charset="-122"/>
                <a:cs typeface="楷体" panose="02010609060101010101" charset="-122"/>
              </a:rPr>
              <a:t>刊号、</a:t>
            </a:r>
            <a:r>
              <a:rPr lang="en-US" altLang="zh-CN" sz="1400">
                <a:solidFill>
                  <a:schemeClr val="tx1"/>
                </a:solidFill>
                <a:latin typeface="楷体" panose="02010609060101010101" charset="-122"/>
                <a:ea typeface="楷体" panose="02010609060101010101" charset="-122"/>
                <a:cs typeface="楷体" panose="02010609060101010101" charset="-122"/>
              </a:rPr>
              <a:t>ISBN</a:t>
            </a:r>
            <a:r>
              <a:rPr lang="zh-CN" altLang="en-US" sz="1400">
                <a:solidFill>
                  <a:schemeClr val="tx1"/>
                </a:solidFill>
                <a:latin typeface="楷体" panose="02010609060101010101" charset="-122"/>
                <a:ea typeface="楷体" panose="02010609060101010101" charset="-122"/>
                <a:cs typeface="楷体" panose="02010609060101010101" charset="-122"/>
              </a:rPr>
              <a:t>号和</a:t>
            </a:r>
            <a:r>
              <a:rPr lang="en-US" altLang="zh-CN" sz="1400">
                <a:solidFill>
                  <a:schemeClr val="tx1"/>
                </a:solidFill>
                <a:latin typeface="楷体" panose="02010609060101010101" charset="-122"/>
                <a:ea typeface="楷体" panose="02010609060101010101" charset="-122"/>
                <a:cs typeface="楷体" panose="02010609060101010101" charset="-122"/>
              </a:rPr>
              <a:t>CIP</a:t>
            </a:r>
            <a:r>
              <a:rPr lang="zh-CN" altLang="en-US" sz="1400">
                <a:solidFill>
                  <a:schemeClr val="tx1"/>
                </a:solidFill>
                <a:latin typeface="楷体" panose="02010609060101010101" charset="-122"/>
                <a:ea typeface="楷体" panose="02010609060101010101" charset="-122"/>
                <a:cs typeface="楷体" panose="02010609060101010101" charset="-122"/>
              </a:rPr>
              <a:t>数据。</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6.</a:t>
            </a:r>
            <a:r>
              <a:rPr lang="zh-CN" altLang="en-US" sz="1400">
                <a:solidFill>
                  <a:schemeClr val="tx1"/>
                </a:solidFill>
                <a:latin typeface="楷体" panose="02010609060101010101" charset="-122"/>
                <a:ea typeface="楷体" panose="02010609060101010101" charset="-122"/>
                <a:cs typeface="楷体" panose="02010609060101010101" charset="-122"/>
              </a:rPr>
              <a:t>刊物级别：普刊、中文核心、</a:t>
            </a:r>
            <a:r>
              <a:rPr lang="en-US" altLang="zh-CN" sz="1400">
                <a:solidFill>
                  <a:schemeClr val="tx1"/>
                </a:solidFill>
                <a:latin typeface="楷体" panose="02010609060101010101" charset="-122"/>
                <a:ea typeface="楷体" panose="02010609060101010101" charset="-122"/>
                <a:cs typeface="楷体" panose="02010609060101010101" charset="-122"/>
              </a:rPr>
              <a:t>SCI</a:t>
            </a:r>
            <a:r>
              <a:rPr lang="zh-CN" altLang="en-US" sz="1400">
                <a:solidFill>
                  <a:schemeClr val="tx1"/>
                </a:solidFill>
                <a:latin typeface="楷体" panose="02010609060101010101" charset="-122"/>
                <a:ea typeface="楷体" panose="02010609060101010101" charset="-122"/>
                <a:cs typeface="楷体" panose="02010609060101010101" charset="-122"/>
              </a:rPr>
              <a:t>、</a:t>
            </a:r>
            <a:r>
              <a:rPr lang="en-US" altLang="zh-CN" sz="1400">
                <a:solidFill>
                  <a:schemeClr val="tx1"/>
                </a:solidFill>
                <a:latin typeface="楷体" panose="02010609060101010101" charset="-122"/>
                <a:ea typeface="楷体" panose="02010609060101010101" charset="-122"/>
                <a:cs typeface="楷体" panose="02010609060101010101" charset="-122"/>
              </a:rPr>
              <a:t>EI</a:t>
            </a:r>
            <a:r>
              <a:rPr lang="zh-CN" altLang="en-US" sz="1400">
                <a:solidFill>
                  <a:schemeClr val="tx1"/>
                </a:solidFill>
                <a:latin typeface="楷体" panose="02010609060101010101" charset="-122"/>
                <a:ea typeface="楷体" panose="02010609060101010101" charset="-122"/>
                <a:cs typeface="楷体" panose="02010609060101010101" charset="-122"/>
              </a:rPr>
              <a:t>等。</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7.</a:t>
            </a:r>
            <a:r>
              <a:rPr lang="zh-CN" altLang="en-US" sz="1400">
                <a:solidFill>
                  <a:schemeClr val="tx1"/>
                </a:solidFill>
                <a:latin typeface="楷体" panose="02010609060101010101" charset="-122"/>
                <a:ea typeface="楷体" panose="02010609060101010101" charset="-122"/>
                <a:cs typeface="楷体" panose="02010609060101010101" charset="-122"/>
              </a:rPr>
              <a:t>对应的印证资料在</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评审申报材料</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的《专业论文、论著》中上传。</a:t>
            </a: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pic>
        <p:nvPicPr>
          <p:cNvPr id="4" name="图片 3"/>
          <p:cNvPicPr>
            <a:picLocks noChangeAspect="1"/>
          </p:cNvPicPr>
          <p:nvPr/>
        </p:nvPicPr>
        <p:blipFill>
          <a:blip r:embed="rId1"/>
          <a:stretch>
            <a:fillRect/>
          </a:stretch>
        </p:blipFill>
        <p:spPr>
          <a:xfrm>
            <a:off x="5492115" y="15875"/>
            <a:ext cx="7292340" cy="7158990"/>
          </a:xfrm>
          <a:prstGeom prst="rect">
            <a:avLst/>
          </a:prstGeom>
          <a:ln w="28575" cmpd="sng">
            <a:solidFill>
              <a:srgbClr val="200759"/>
            </a:solidFill>
            <a:prstDash val="solid"/>
          </a:ln>
          <a:effectLst>
            <a:glow rad="63500">
              <a:schemeClr val="accent1">
                <a:satMod val="175000"/>
                <a:alpha val="40000"/>
              </a:schemeClr>
            </a:glow>
          </a:effectLst>
        </p:spPr>
      </p:pic>
      <p:sp>
        <p:nvSpPr>
          <p:cNvPr id="6" name="矩形 5"/>
          <p:cNvSpPr/>
          <p:nvPr/>
        </p:nvSpPr>
        <p:spPr>
          <a:xfrm>
            <a:off x="5708650" y="2512060"/>
            <a:ext cx="1479550" cy="20129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5396865" cy="460375"/>
          </a:xfrm>
          <a:prstGeom prst="rect">
            <a:avLst/>
          </a:prstGeom>
          <a:noFill/>
        </p:spPr>
        <p:txBody>
          <a:bodyPr wrap="square" rtlCol="0">
            <a:spAutoFit/>
          </a:bodyPr>
          <a:p>
            <a:r>
              <a:rPr lang="zh-CN" altLang="en-US" sz="2400" b="1"/>
              <a:t>十一、任期内专业技术业绩与成果报告</a:t>
            </a:r>
            <a:endParaRPr lang="zh-CN" altLang="en-US" sz="2400" b="1"/>
          </a:p>
        </p:txBody>
      </p:sp>
      <p:sp>
        <p:nvSpPr>
          <p:cNvPr id="17" name="文本框 16"/>
          <p:cNvSpPr txBox="1"/>
          <p:nvPr/>
        </p:nvSpPr>
        <p:spPr>
          <a:xfrm>
            <a:off x="71755" y="469900"/>
            <a:ext cx="5248910"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zh-CN" altLang="en-US" sz="1400">
                <a:solidFill>
                  <a:schemeClr val="tx1"/>
                </a:solidFill>
                <a:latin typeface="楷体" panose="02010609060101010101" charset="-122"/>
                <a:ea typeface="楷体" panose="02010609060101010101" charset="-122"/>
                <a:cs typeface="楷体" panose="02010609060101010101" charset="-122"/>
              </a:rPr>
              <a:t>工作业绩和履行岗位职责情况（个人工作总结）：填写反映个人任现专业技术职务以来的主要工作业绩、履行岗位职责情况，简明扼要，突出重点，字数控制在</a:t>
            </a:r>
            <a:r>
              <a:rPr lang="en-US" altLang="zh-CN" sz="1400">
                <a:solidFill>
                  <a:schemeClr val="tx1"/>
                </a:solidFill>
                <a:latin typeface="楷体" panose="02010609060101010101" charset="-122"/>
                <a:ea typeface="楷体" panose="02010609060101010101" charset="-122"/>
                <a:cs typeface="楷体" panose="02010609060101010101" charset="-122"/>
              </a:rPr>
              <a:t>1500</a:t>
            </a:r>
            <a:r>
              <a:rPr lang="zh-CN" altLang="en-US" sz="1400">
                <a:solidFill>
                  <a:schemeClr val="tx1"/>
                </a:solidFill>
                <a:latin typeface="楷体" panose="02010609060101010101" charset="-122"/>
                <a:ea typeface="楷体" panose="02010609060101010101" charset="-122"/>
                <a:cs typeface="楷体" panose="02010609060101010101" charset="-122"/>
              </a:rPr>
              <a:t>字内。</a:t>
            </a:r>
            <a:r>
              <a:rPr lang="zh-CN" altLang="en-US" sz="1400" b="1">
                <a:solidFill>
                  <a:srgbClr val="FF0000"/>
                </a:solidFill>
                <a:latin typeface="楷体" panose="02010609060101010101" charset="-122"/>
                <a:ea typeface="楷体" panose="02010609060101010101" charset="-122"/>
                <a:cs typeface="楷体" panose="02010609060101010101" charset="-122"/>
              </a:rPr>
              <a:t>页面里的上传文件是指</a:t>
            </a:r>
            <a:r>
              <a:rPr lang="zh-CN" altLang="en-US" sz="1400">
                <a:solidFill>
                  <a:schemeClr val="tx1"/>
                </a:solidFill>
                <a:latin typeface="楷体" panose="02010609060101010101" charset="-122"/>
                <a:ea typeface="楷体" panose="02010609060101010101" charset="-122"/>
                <a:cs typeface="楷体" panose="02010609060101010101" charset="-122"/>
              </a:rPr>
              <a:t>：对文本框的扩充，如果文本框中的文字对您的工作业绩和履行岗位职责情况已经描述完整，请勿上传文件。若要上传，请上传</a:t>
            </a:r>
            <a:r>
              <a:rPr lang="en-US" altLang="zh-CN" sz="1400">
                <a:solidFill>
                  <a:schemeClr val="tx1"/>
                </a:solidFill>
                <a:latin typeface="楷体" panose="02010609060101010101" charset="-122"/>
                <a:ea typeface="楷体" panose="02010609060101010101" charset="-122"/>
                <a:cs typeface="楷体" panose="02010609060101010101" charset="-122"/>
              </a:rPr>
              <a:t>PDF</a:t>
            </a:r>
            <a:r>
              <a:rPr lang="zh-CN" altLang="en-US" sz="1400">
                <a:solidFill>
                  <a:schemeClr val="tx1"/>
                </a:solidFill>
                <a:latin typeface="楷体" panose="02010609060101010101" charset="-122"/>
                <a:ea typeface="楷体" panose="02010609060101010101" charset="-122"/>
                <a:cs typeface="楷体" panose="02010609060101010101" charset="-122"/>
              </a:rPr>
              <a:t>文件。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zh-CN" altLang="en-US" sz="1400">
                <a:solidFill>
                  <a:schemeClr val="tx1"/>
                </a:solidFill>
                <a:latin typeface="楷体" panose="02010609060101010101" charset="-122"/>
                <a:ea typeface="楷体" panose="02010609060101010101" charset="-122"/>
                <a:cs typeface="楷体" panose="02010609060101010101" charset="-122"/>
              </a:rPr>
              <a:t>（个人科研、业绩成果不要在</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任期内专业技术工作总结</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处上传，请在</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评审资料</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的</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反映个人专业工作业绩的材料</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中上传）。</a:t>
            </a: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sp>
        <p:nvSpPr>
          <p:cNvPr id="6" name="矩形 5"/>
          <p:cNvSpPr/>
          <p:nvPr/>
        </p:nvSpPr>
        <p:spPr>
          <a:xfrm>
            <a:off x="5708650" y="2512060"/>
            <a:ext cx="1479550" cy="20129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pic>
        <p:nvPicPr>
          <p:cNvPr id="2" name="图片 1"/>
          <p:cNvPicPr>
            <a:picLocks noChangeAspect="1"/>
          </p:cNvPicPr>
          <p:nvPr/>
        </p:nvPicPr>
        <p:blipFill>
          <a:blip r:embed="rId1"/>
          <a:stretch>
            <a:fillRect/>
          </a:stretch>
        </p:blipFill>
        <p:spPr>
          <a:xfrm>
            <a:off x="5479415" y="62230"/>
            <a:ext cx="7096760" cy="6425565"/>
          </a:xfrm>
          <a:prstGeom prst="rect">
            <a:avLst/>
          </a:prstGeom>
          <a:ln w="28575" cmpd="sng">
            <a:solidFill>
              <a:srgbClr val="200759"/>
            </a:solidFill>
            <a:prstDash val="solid"/>
          </a:ln>
          <a:effectLst>
            <a:glow rad="63500">
              <a:schemeClr val="accent1">
                <a:satMod val="175000"/>
                <a:alpha val="40000"/>
              </a:schemeClr>
            </a:glow>
          </a:effectLst>
        </p:spPr>
      </p:pic>
      <p:sp>
        <p:nvSpPr>
          <p:cNvPr id="5" name="矩形 4"/>
          <p:cNvSpPr/>
          <p:nvPr/>
        </p:nvSpPr>
        <p:spPr>
          <a:xfrm>
            <a:off x="5612130" y="2588260"/>
            <a:ext cx="1677035" cy="28511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5275580" cy="460375"/>
          </a:xfrm>
          <a:prstGeom prst="rect">
            <a:avLst/>
          </a:prstGeom>
          <a:noFill/>
        </p:spPr>
        <p:txBody>
          <a:bodyPr wrap="square" rtlCol="0">
            <a:spAutoFit/>
          </a:bodyPr>
          <a:p>
            <a:r>
              <a:rPr lang="zh-CN" altLang="en-US" sz="2400" b="1"/>
              <a:t>十二、证件电子图片</a:t>
            </a:r>
            <a:endParaRPr lang="zh-CN" altLang="en-US" sz="2400" b="1"/>
          </a:p>
        </p:txBody>
      </p:sp>
      <p:sp>
        <p:nvSpPr>
          <p:cNvPr id="17" name="文本框 16"/>
          <p:cNvSpPr txBox="1"/>
          <p:nvPr/>
        </p:nvSpPr>
        <p:spPr>
          <a:xfrm>
            <a:off x="71755" y="469900"/>
            <a:ext cx="5248910"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身份证：上传完整的正、反面两张</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学历及学位证书：上传清晰完整学历、学位证书以及学信网的教育部学历证书电子注册备案表（学历证书电子注册备案表在线验证截止时间须为</a:t>
            </a:r>
            <a:r>
              <a:rPr lang="en-US" altLang="zh-CN" sz="1400">
                <a:solidFill>
                  <a:schemeClr val="tx1"/>
                </a:solidFill>
                <a:latin typeface="楷体" panose="02010609060101010101" charset="-122"/>
                <a:ea typeface="楷体" panose="02010609060101010101" charset="-122"/>
                <a:cs typeface="楷体" panose="02010609060101010101" charset="-122"/>
              </a:rPr>
              <a:t>2026</a:t>
            </a:r>
            <a:r>
              <a:rPr lang="zh-CN" altLang="en-US" sz="1400">
                <a:solidFill>
                  <a:schemeClr val="tx1"/>
                </a:solidFill>
                <a:latin typeface="楷体" panose="02010609060101010101" charset="-122"/>
                <a:ea typeface="楷体" panose="02010609060101010101" charset="-122"/>
                <a:cs typeface="楷体" panose="02010609060101010101" charset="-122"/>
              </a:rPr>
              <a:t>年</a:t>
            </a:r>
            <a:r>
              <a:rPr lang="en-US" altLang="zh-CN" sz="1400">
                <a:solidFill>
                  <a:schemeClr val="tx1"/>
                </a:solidFill>
                <a:latin typeface="楷体" panose="02010609060101010101" charset="-122"/>
                <a:ea typeface="楷体" panose="02010609060101010101" charset="-122"/>
                <a:cs typeface="楷体" panose="02010609060101010101" charset="-122"/>
              </a:rPr>
              <a:t>12</a:t>
            </a:r>
            <a:r>
              <a:rPr lang="zh-CN" altLang="en-US" sz="1400">
                <a:solidFill>
                  <a:schemeClr val="tx1"/>
                </a:solidFill>
                <a:latin typeface="楷体" panose="02010609060101010101" charset="-122"/>
                <a:ea typeface="楷体" panose="02010609060101010101" charset="-122"/>
                <a:cs typeface="楷体" panose="02010609060101010101" charset="-122"/>
              </a:rPr>
              <a:t>月</a:t>
            </a:r>
            <a:r>
              <a:rPr lang="en-US" altLang="zh-CN" sz="1400">
                <a:solidFill>
                  <a:schemeClr val="tx1"/>
                </a:solidFill>
                <a:latin typeface="楷体" panose="02010609060101010101" charset="-122"/>
                <a:ea typeface="楷体" panose="02010609060101010101" charset="-122"/>
                <a:cs typeface="楷体" panose="02010609060101010101" charset="-122"/>
              </a:rPr>
              <a:t>31</a:t>
            </a:r>
            <a:r>
              <a:rPr lang="zh-CN" altLang="en-US" sz="1400">
                <a:solidFill>
                  <a:schemeClr val="tx1"/>
                </a:solidFill>
                <a:latin typeface="楷体" panose="02010609060101010101" charset="-122"/>
                <a:ea typeface="楷体" panose="02010609060101010101" charset="-122"/>
                <a:cs typeface="楷体" panose="02010609060101010101" charset="-122"/>
              </a:rPr>
              <a:t>日，无法从学信网查询教育部学历证书电子注册备案表的，须上传教育部门出具的学历认证表或毕业登记表原件扫描件）。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3.</a:t>
            </a:r>
            <a:r>
              <a:rPr lang="zh-CN" altLang="en-US" sz="1400">
                <a:solidFill>
                  <a:schemeClr val="tx1"/>
                </a:solidFill>
                <a:latin typeface="楷体" panose="02010609060101010101" charset="-122"/>
                <a:ea typeface="楷体" panose="02010609060101010101" charset="-122"/>
                <a:cs typeface="楷体" panose="02010609060101010101" charset="-122"/>
              </a:rPr>
              <a:t>职称证书：上传清晰完整的职称证书（姓名、单位、批准文号和签发机关在一页）和任职批复文件。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4.</a:t>
            </a:r>
            <a:r>
              <a:rPr lang="zh-CN" altLang="en-US" sz="1400">
                <a:solidFill>
                  <a:schemeClr val="tx1"/>
                </a:solidFill>
                <a:latin typeface="楷体" panose="02010609060101010101" charset="-122"/>
                <a:ea typeface="楷体" panose="02010609060101010101" charset="-122"/>
                <a:cs typeface="楷体" panose="02010609060101010101" charset="-122"/>
              </a:rPr>
              <a:t>职（执）业资格证书：上传完整的职（执）业资格证书，注册类职（执）业资格证书还须上传完整的注册证书。个人执业注册证，注明人员注册单位。</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5.</a:t>
            </a:r>
            <a:r>
              <a:rPr lang="zh-CN" altLang="en-US" sz="1400">
                <a:solidFill>
                  <a:schemeClr val="tx1"/>
                </a:solidFill>
                <a:latin typeface="楷体" panose="02010609060101010101" charset="-122"/>
                <a:ea typeface="楷体" panose="02010609060101010101" charset="-122"/>
                <a:cs typeface="楷体" panose="02010609060101010101" charset="-122"/>
              </a:rPr>
              <a:t>公示证明：请用统一的公示证明模板（用人单位考核推荐公示结果表），在市人社局网站通知文件附件下载；公示证明须一人一证明，公示</a:t>
            </a:r>
            <a:r>
              <a:rPr lang="en-US" altLang="zh-CN" sz="1400">
                <a:solidFill>
                  <a:schemeClr val="tx1"/>
                </a:solidFill>
                <a:latin typeface="楷体" panose="02010609060101010101" charset="-122"/>
                <a:ea typeface="楷体" panose="02010609060101010101" charset="-122"/>
                <a:cs typeface="楷体" panose="02010609060101010101" charset="-122"/>
              </a:rPr>
              <a:t>5</a:t>
            </a:r>
            <a:r>
              <a:rPr lang="zh-CN" altLang="en-US" sz="1400">
                <a:solidFill>
                  <a:schemeClr val="tx1"/>
                </a:solidFill>
                <a:latin typeface="楷体" panose="02010609060101010101" charset="-122"/>
                <a:ea typeface="楷体" panose="02010609060101010101" charset="-122"/>
                <a:cs typeface="楷体" panose="02010609060101010101" charset="-122"/>
              </a:rPr>
              <a:t>个工作日不含法定公休和节假日。</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6.</a:t>
            </a:r>
            <a:r>
              <a:rPr lang="zh-CN" altLang="en-US" sz="1400">
                <a:solidFill>
                  <a:schemeClr val="tx1"/>
                </a:solidFill>
                <a:latin typeface="楷体" panose="02010609060101010101" charset="-122"/>
                <a:ea typeface="楷体" panose="02010609060101010101" charset="-122"/>
                <a:cs typeface="楷体" panose="02010609060101010101" charset="-122"/>
              </a:rPr>
              <a:t>其它证件材料：上传清晰</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基层、乡村振兴、扶贫挂职、援藏、援疆、援青</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专业技术人员的有关资料。</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7.</a:t>
            </a:r>
            <a:r>
              <a:rPr lang="zh-CN" altLang="en-US" sz="1400">
                <a:solidFill>
                  <a:schemeClr val="tx1"/>
                </a:solidFill>
                <a:latin typeface="楷体" panose="02010609060101010101" charset="-122"/>
                <a:ea typeface="楷体" panose="02010609060101010101" charset="-122"/>
                <a:cs typeface="楷体" panose="02010609060101010101" charset="-122"/>
              </a:rPr>
              <a:t>请上传</a:t>
            </a:r>
            <a:r>
              <a:rPr lang="en-US" altLang="zh-CN" sz="1400">
                <a:solidFill>
                  <a:schemeClr val="tx1"/>
                </a:solidFill>
                <a:latin typeface="楷体" panose="02010609060101010101" charset="-122"/>
                <a:ea typeface="楷体" panose="02010609060101010101" charset="-122"/>
                <a:cs typeface="楷体" panose="02010609060101010101" charset="-122"/>
              </a:rPr>
              <a:t>jpg</a:t>
            </a:r>
            <a:r>
              <a:rPr lang="zh-CN" altLang="en-US" sz="1400">
                <a:solidFill>
                  <a:schemeClr val="tx1"/>
                </a:solidFill>
                <a:latin typeface="楷体" panose="02010609060101010101" charset="-122"/>
                <a:ea typeface="楷体" panose="02010609060101010101" charset="-122"/>
                <a:cs typeface="楷体" panose="02010609060101010101" charset="-122"/>
              </a:rPr>
              <a:t>格式的图片，每张图片大小不能超过</a:t>
            </a:r>
            <a:r>
              <a:rPr lang="en-US" altLang="zh-CN" sz="1400">
                <a:solidFill>
                  <a:schemeClr val="tx1"/>
                </a:solidFill>
                <a:latin typeface="楷体" panose="02010609060101010101" charset="-122"/>
                <a:ea typeface="楷体" panose="02010609060101010101" charset="-122"/>
                <a:cs typeface="楷体" panose="02010609060101010101" charset="-122"/>
              </a:rPr>
              <a:t>600KB</a:t>
            </a:r>
            <a:r>
              <a:rPr lang="zh-CN" altLang="en-US" sz="1400">
                <a:solidFill>
                  <a:schemeClr val="tx1"/>
                </a:solidFill>
                <a:latin typeface="楷体" panose="02010609060101010101" charset="-122"/>
                <a:ea typeface="楷体" panose="02010609060101010101" charset="-122"/>
                <a:cs typeface="楷体" panose="02010609060101010101" charset="-122"/>
              </a:rPr>
              <a:t>。若超过大小，请使用图片处理工具【下载】操作（下载</a:t>
            </a:r>
            <a:r>
              <a:rPr lang="en-US" altLang="zh-CN" sz="1400">
                <a:solidFill>
                  <a:schemeClr val="tx1"/>
                </a:solidFill>
                <a:latin typeface="楷体" panose="02010609060101010101" charset="-122"/>
                <a:ea typeface="楷体" panose="02010609060101010101" charset="-122"/>
                <a:cs typeface="楷体" panose="02010609060101010101" charset="-122"/>
              </a:rPr>
              <a:t>--&gt;</a:t>
            </a:r>
            <a:r>
              <a:rPr lang="zh-CN" altLang="en-US" sz="1400">
                <a:solidFill>
                  <a:schemeClr val="tx1"/>
                </a:solidFill>
                <a:latin typeface="楷体" panose="02010609060101010101" charset="-122"/>
                <a:ea typeface="楷体" panose="02010609060101010101" charset="-122"/>
                <a:cs typeface="楷体" panose="02010609060101010101" charset="-122"/>
              </a:rPr>
              <a:t>安装</a:t>
            </a:r>
            <a:r>
              <a:rPr lang="en-US" altLang="zh-CN" sz="1400">
                <a:solidFill>
                  <a:schemeClr val="tx1"/>
                </a:solidFill>
                <a:latin typeface="楷体" panose="02010609060101010101" charset="-122"/>
                <a:ea typeface="楷体" panose="02010609060101010101" charset="-122"/>
                <a:cs typeface="楷体" panose="02010609060101010101" charset="-122"/>
              </a:rPr>
              <a:t>--&gt;</a:t>
            </a:r>
            <a:r>
              <a:rPr lang="zh-CN" altLang="en-US" sz="1400">
                <a:solidFill>
                  <a:schemeClr val="tx1"/>
                </a:solidFill>
                <a:latin typeface="楷体" panose="02010609060101010101" charset="-122"/>
                <a:ea typeface="楷体" panose="02010609060101010101" charset="-122"/>
                <a:cs typeface="楷体" panose="02010609060101010101" charset="-122"/>
              </a:rPr>
              <a:t>运行，点</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打开文件</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打开你的图片，点</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照片保存</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，修改保存路径和文件名，输入文件大小上限</a:t>
            </a:r>
            <a:r>
              <a:rPr lang="en-US" altLang="zh-CN" sz="1400">
                <a:solidFill>
                  <a:schemeClr val="tx1"/>
                </a:solidFill>
                <a:latin typeface="楷体" panose="02010609060101010101" charset="-122"/>
                <a:ea typeface="楷体" panose="02010609060101010101" charset="-122"/>
                <a:cs typeface="楷体" panose="02010609060101010101" charset="-122"/>
              </a:rPr>
              <a:t>600</a:t>
            </a:r>
            <a:r>
              <a:rPr lang="zh-CN" altLang="en-US" sz="1400">
                <a:solidFill>
                  <a:schemeClr val="tx1"/>
                </a:solidFill>
                <a:latin typeface="楷体" panose="02010609060101010101" charset="-122"/>
                <a:ea typeface="楷体" panose="02010609060101010101" charset="-122"/>
                <a:cs typeface="楷体" panose="02010609060101010101" charset="-122"/>
              </a:rPr>
              <a:t>，确定）。注意：上传所有证书有效页应有本人姓名照片、取得时间，否则视为无效</a:t>
            </a: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sp>
        <p:nvSpPr>
          <p:cNvPr id="6" name="矩形 5"/>
          <p:cNvSpPr/>
          <p:nvPr/>
        </p:nvSpPr>
        <p:spPr>
          <a:xfrm>
            <a:off x="5708650" y="2512060"/>
            <a:ext cx="1479550" cy="20129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pic>
        <p:nvPicPr>
          <p:cNvPr id="3" name="图片 2"/>
          <p:cNvPicPr>
            <a:picLocks noChangeAspect="1"/>
          </p:cNvPicPr>
          <p:nvPr/>
        </p:nvPicPr>
        <p:blipFill>
          <a:blip r:embed="rId1"/>
          <a:stretch>
            <a:fillRect/>
          </a:stretch>
        </p:blipFill>
        <p:spPr>
          <a:xfrm>
            <a:off x="5383530" y="160020"/>
            <a:ext cx="7364730" cy="6424930"/>
          </a:xfrm>
          <a:prstGeom prst="rect">
            <a:avLst/>
          </a:prstGeom>
          <a:ln w="28575" cmpd="sng">
            <a:solidFill>
              <a:srgbClr val="200759"/>
            </a:solidFill>
            <a:prstDash val="solid"/>
          </a:ln>
          <a:effectLst>
            <a:glow rad="63500">
              <a:schemeClr val="accent1">
                <a:satMod val="175000"/>
                <a:alpha val="40000"/>
              </a:schemeClr>
            </a:glow>
          </a:effectLst>
        </p:spPr>
      </p:pic>
      <p:sp>
        <p:nvSpPr>
          <p:cNvPr id="5" name="矩形 4"/>
          <p:cNvSpPr/>
          <p:nvPr/>
        </p:nvSpPr>
        <p:spPr>
          <a:xfrm>
            <a:off x="5468620" y="3451860"/>
            <a:ext cx="1677035" cy="28511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5275580" cy="460375"/>
          </a:xfrm>
          <a:prstGeom prst="rect">
            <a:avLst/>
          </a:prstGeom>
          <a:noFill/>
        </p:spPr>
        <p:txBody>
          <a:bodyPr wrap="square" rtlCol="0">
            <a:spAutoFit/>
          </a:bodyPr>
          <a:p>
            <a:r>
              <a:rPr lang="zh-CN" altLang="en-US" sz="2400" b="1"/>
              <a:t>十三、评审申报材料</a:t>
            </a:r>
            <a:endParaRPr lang="zh-CN" altLang="en-US" sz="2400" b="1"/>
          </a:p>
        </p:txBody>
      </p:sp>
      <p:sp>
        <p:nvSpPr>
          <p:cNvPr id="17" name="文本框 16"/>
          <p:cNvSpPr txBox="1"/>
          <p:nvPr/>
        </p:nvSpPr>
        <p:spPr>
          <a:xfrm>
            <a:off x="71755" y="469900"/>
            <a:ext cx="5107305"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algn="l">
              <a:buFont typeface="Wingdings" panose="05000000000000000000" charset="0"/>
            </a:pPr>
            <a:r>
              <a:rPr lang="en-US" altLang="zh-CN" sz="1400">
                <a:solidFill>
                  <a:schemeClr val="tx1"/>
                </a:solidFill>
                <a:latin typeface="Arial" panose="020B0604020202020204" pitchFamily="34" charset="0"/>
                <a:ea typeface="微软雅黑" panose="020B0503020204020204" pitchFamily="34" charset="-122"/>
              </a:rPr>
              <a:t>    </a:t>
            </a:r>
            <a:r>
              <a:rPr lang="zh-CN" altLang="en-US" sz="1400">
                <a:solidFill>
                  <a:schemeClr val="tx1"/>
                </a:solidFill>
                <a:latin typeface="楷体" panose="02010609060101010101" charset="-122"/>
                <a:ea typeface="楷体" panose="02010609060101010101" charset="-122"/>
                <a:cs typeface="楷体" panose="02010609060101010101" charset="-122"/>
              </a:rPr>
              <a:t>（一）各类表格、证明</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承诺书：个人、单位法人签字，签署日期并加盖公章后上传原件扫描件（承诺书模板在市人社局网站</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人事人才专题专栏</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职称申报表格下载）。</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任现职以来工作情况证明等材料：事业单位上传</a:t>
            </a:r>
            <a:r>
              <a:rPr lang="zh-CN" altLang="en-US" sz="1400" b="1">
                <a:solidFill>
                  <a:schemeClr val="tx1"/>
                </a:solidFill>
                <a:latin typeface="楷体" panose="02010609060101010101" charset="-122"/>
                <a:ea typeface="楷体" panose="02010609060101010101" charset="-122"/>
                <a:cs typeface="楷体" panose="02010609060101010101" charset="-122"/>
              </a:rPr>
              <a:t>聘书完整的原件扫描件</a:t>
            </a:r>
            <a:r>
              <a:rPr lang="zh-CN" altLang="en-US" sz="1400">
                <a:solidFill>
                  <a:schemeClr val="tx1"/>
                </a:solidFill>
                <a:latin typeface="楷体" panose="02010609060101010101" charset="-122"/>
                <a:ea typeface="楷体" panose="02010609060101010101" charset="-122"/>
                <a:cs typeface="楷体" panose="02010609060101010101" charset="-122"/>
              </a:rPr>
              <a:t>（按照时间顺序依次排列），非公有制经济（民营经济）组织、国有企业上传所在公司营业执照（法人证书）、劳动合同、社保缴费证明（</a:t>
            </a:r>
            <a:r>
              <a:rPr lang="en-US" altLang="zh-CN" sz="1400">
                <a:solidFill>
                  <a:schemeClr val="tx1"/>
                </a:solidFill>
                <a:latin typeface="楷体" panose="02010609060101010101" charset="-122"/>
                <a:ea typeface="楷体" panose="02010609060101010101" charset="-122"/>
                <a:cs typeface="楷体" panose="02010609060101010101" charset="-122"/>
              </a:rPr>
              <a:t>2025</a:t>
            </a:r>
            <a:r>
              <a:rPr lang="zh-CN" altLang="en-US" sz="1400">
                <a:solidFill>
                  <a:schemeClr val="tx1"/>
                </a:solidFill>
                <a:latin typeface="楷体" panose="02010609060101010101" charset="-122"/>
                <a:ea typeface="楷体" panose="02010609060101010101" charset="-122"/>
                <a:cs typeface="楷体" panose="02010609060101010101" charset="-122"/>
              </a:rPr>
              <a:t>年</a:t>
            </a:r>
            <a:r>
              <a:rPr lang="en-US" altLang="zh-CN" sz="1400">
                <a:solidFill>
                  <a:schemeClr val="tx1"/>
                </a:solidFill>
                <a:latin typeface="楷体" panose="02010609060101010101" charset="-122"/>
                <a:ea typeface="楷体" panose="02010609060101010101" charset="-122"/>
                <a:cs typeface="楷体" panose="02010609060101010101" charset="-122"/>
              </a:rPr>
              <a:t>9</a:t>
            </a:r>
            <a:r>
              <a:rPr lang="zh-CN" altLang="en-US" sz="1400">
                <a:solidFill>
                  <a:schemeClr val="tx1"/>
                </a:solidFill>
                <a:latin typeface="楷体" panose="02010609060101010101" charset="-122"/>
                <a:ea typeface="楷体" panose="02010609060101010101" charset="-122"/>
                <a:cs typeface="楷体" panose="02010609060101010101" charset="-122"/>
              </a:rPr>
              <a:t>月</a:t>
            </a:r>
            <a:r>
              <a:rPr lang="en-US" altLang="zh-CN" sz="1400">
                <a:solidFill>
                  <a:schemeClr val="tx1"/>
                </a:solidFill>
                <a:latin typeface="楷体" panose="02010609060101010101" charset="-122"/>
                <a:ea typeface="楷体" panose="02010609060101010101" charset="-122"/>
                <a:cs typeface="楷体" panose="02010609060101010101" charset="-122"/>
              </a:rPr>
              <a:t>-2026</a:t>
            </a:r>
            <a:r>
              <a:rPr lang="zh-CN" altLang="en-US" sz="1400">
                <a:solidFill>
                  <a:schemeClr val="tx1"/>
                </a:solidFill>
                <a:latin typeface="楷体" panose="02010609060101010101" charset="-122"/>
                <a:ea typeface="楷体" panose="02010609060101010101" charset="-122"/>
                <a:cs typeface="楷体" panose="02010609060101010101" charset="-122"/>
              </a:rPr>
              <a:t>年</a:t>
            </a:r>
            <a:r>
              <a:rPr lang="en-US" altLang="zh-CN" sz="1400">
                <a:solidFill>
                  <a:schemeClr val="tx1"/>
                </a:solidFill>
                <a:latin typeface="楷体" panose="02010609060101010101" charset="-122"/>
                <a:ea typeface="楷体" panose="02010609060101010101" charset="-122"/>
                <a:cs typeface="楷体" panose="02010609060101010101" charset="-122"/>
              </a:rPr>
              <a:t>8</a:t>
            </a:r>
            <a:r>
              <a:rPr lang="zh-CN" altLang="en-US" sz="1400">
                <a:solidFill>
                  <a:schemeClr val="tx1"/>
                </a:solidFill>
                <a:latin typeface="楷体" panose="02010609060101010101" charset="-122"/>
                <a:ea typeface="楷体" panose="02010609060101010101" charset="-122"/>
                <a:cs typeface="楷体" panose="02010609060101010101" charset="-122"/>
              </a:rPr>
              <a:t>月社保缴费证明，社保缴纳单位须与工作单位保持一致，请于</a:t>
            </a:r>
            <a:r>
              <a:rPr lang="en-US" altLang="zh-CN" sz="1400">
                <a:solidFill>
                  <a:schemeClr val="tx1"/>
                </a:solidFill>
                <a:latin typeface="楷体" panose="02010609060101010101" charset="-122"/>
                <a:ea typeface="楷体" panose="02010609060101010101" charset="-122"/>
                <a:cs typeface="楷体" panose="02010609060101010101" charset="-122"/>
              </a:rPr>
              <a:t>8</a:t>
            </a:r>
            <a:r>
              <a:rPr lang="zh-CN" altLang="en-US" sz="1400">
                <a:solidFill>
                  <a:schemeClr val="tx1"/>
                </a:solidFill>
                <a:latin typeface="楷体" panose="02010609060101010101" charset="-122"/>
                <a:ea typeface="楷体" panose="02010609060101010101" charset="-122"/>
                <a:cs typeface="楷体" panose="02010609060101010101" charset="-122"/>
              </a:rPr>
              <a:t>月</a:t>
            </a:r>
            <a:r>
              <a:rPr lang="en-US" altLang="zh-CN" sz="1400">
                <a:solidFill>
                  <a:schemeClr val="tx1"/>
                </a:solidFill>
                <a:latin typeface="楷体" panose="02010609060101010101" charset="-122"/>
                <a:ea typeface="楷体" panose="02010609060101010101" charset="-122"/>
                <a:cs typeface="楷体" panose="02010609060101010101" charset="-122"/>
              </a:rPr>
              <a:t>10</a:t>
            </a:r>
            <a:r>
              <a:rPr lang="zh-CN" altLang="en-US" sz="1400">
                <a:solidFill>
                  <a:schemeClr val="tx1"/>
                </a:solidFill>
                <a:latin typeface="楷体" panose="02010609060101010101" charset="-122"/>
                <a:ea typeface="楷体" panose="02010609060101010101" charset="-122"/>
                <a:cs typeface="楷体" panose="02010609060101010101" charset="-122"/>
              </a:rPr>
              <a:t>日后下载</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个人参保证明</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）等原件扫描件；</a:t>
            </a:r>
            <a:r>
              <a:rPr lang="zh-CN" altLang="en-US" sz="1400" b="1">
                <a:solidFill>
                  <a:schemeClr val="tx1"/>
                </a:solidFill>
                <a:latin typeface="楷体" panose="02010609060101010101" charset="-122"/>
                <a:ea typeface="楷体" panose="02010609060101010101" charset="-122"/>
                <a:cs typeface="楷体" panose="02010609060101010101" charset="-122"/>
              </a:rPr>
              <a:t>上传工作总结（单位盖章）及印证材料</a:t>
            </a:r>
            <a:r>
              <a:rPr lang="zh-CN" altLang="en-US" sz="1400">
                <a:solidFill>
                  <a:schemeClr val="tx1"/>
                </a:solidFill>
                <a:latin typeface="楷体" panose="02010609060101010101" charset="-122"/>
                <a:ea typeface="楷体" panose="02010609060101010101" charset="-122"/>
                <a:cs typeface="楷体" panose="02010609060101010101" charset="-122"/>
              </a:rPr>
              <a:t>。</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algn="l">
              <a:buFont typeface="Wingdings" panose="05000000000000000000" charset="0"/>
            </a:pPr>
            <a:endParaRPr lang="en-US" altLang="zh-CN" sz="1400">
              <a:solidFill>
                <a:schemeClr val="tx1"/>
              </a:solidFill>
              <a:latin typeface="楷体" panose="02010609060101010101" charset="-122"/>
              <a:ea typeface="楷体" panose="02010609060101010101" charset="-122"/>
              <a:cs typeface="楷体" panose="02010609060101010101" charset="-122"/>
            </a:endParaRPr>
          </a:p>
        </p:txBody>
      </p:sp>
      <p:pic>
        <p:nvPicPr>
          <p:cNvPr id="2" name="图片 1"/>
          <p:cNvPicPr>
            <a:picLocks noChangeAspect="1"/>
          </p:cNvPicPr>
          <p:nvPr/>
        </p:nvPicPr>
        <p:blipFill>
          <a:blip r:embed="rId1"/>
          <a:stretch>
            <a:fillRect/>
          </a:stretch>
        </p:blipFill>
        <p:spPr>
          <a:xfrm>
            <a:off x="5285740" y="289560"/>
            <a:ext cx="7499985" cy="6127750"/>
          </a:xfrm>
          <a:prstGeom prst="rect">
            <a:avLst/>
          </a:prstGeom>
          <a:ln w="28575" cmpd="sng">
            <a:solidFill>
              <a:srgbClr val="200759"/>
            </a:solidFill>
            <a:prstDash val="solid"/>
          </a:ln>
          <a:effectLst>
            <a:glow rad="63500">
              <a:schemeClr val="accent1">
                <a:satMod val="175000"/>
                <a:alpha val="40000"/>
              </a:schemeClr>
            </a:glow>
          </a:effectLst>
        </p:spPr>
      </p:pic>
      <p:sp>
        <p:nvSpPr>
          <p:cNvPr id="5" name="矩形 4"/>
          <p:cNvSpPr/>
          <p:nvPr/>
        </p:nvSpPr>
        <p:spPr>
          <a:xfrm>
            <a:off x="5433060" y="3328035"/>
            <a:ext cx="887730" cy="28511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6" name="矩形 5"/>
          <p:cNvSpPr/>
          <p:nvPr/>
        </p:nvSpPr>
        <p:spPr>
          <a:xfrm>
            <a:off x="7220585" y="1167765"/>
            <a:ext cx="1068070" cy="22225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5275580" cy="460375"/>
          </a:xfrm>
          <a:prstGeom prst="rect">
            <a:avLst/>
          </a:prstGeom>
          <a:noFill/>
        </p:spPr>
        <p:txBody>
          <a:bodyPr wrap="square" rtlCol="0">
            <a:spAutoFit/>
          </a:bodyPr>
          <a:p>
            <a:r>
              <a:rPr lang="zh-CN" altLang="en-US" sz="2400" b="1"/>
              <a:t>十三、评审申报材料</a:t>
            </a:r>
            <a:endParaRPr lang="zh-CN" altLang="en-US" sz="2400" b="1"/>
          </a:p>
        </p:txBody>
      </p:sp>
      <p:sp>
        <p:nvSpPr>
          <p:cNvPr id="17" name="文本框 16"/>
          <p:cNvSpPr txBox="1"/>
          <p:nvPr/>
        </p:nvSpPr>
        <p:spPr>
          <a:xfrm>
            <a:off x="71755" y="469900"/>
            <a:ext cx="5248910"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algn="l">
              <a:buFont typeface="Wingdings" panose="05000000000000000000" charset="0"/>
            </a:pPr>
            <a:r>
              <a:rPr lang="en-US" altLang="zh-CN" sz="1400">
                <a:solidFill>
                  <a:schemeClr val="tx1"/>
                </a:solidFill>
                <a:latin typeface="Arial" panose="020B0604020202020204" pitchFamily="34" charset="0"/>
                <a:ea typeface="微软雅黑" panose="020B0503020204020204" pitchFamily="34" charset="-122"/>
              </a:rPr>
              <a:t>    </a:t>
            </a:r>
            <a:r>
              <a:rPr lang="zh-CN" altLang="en-US" sz="1400">
                <a:solidFill>
                  <a:schemeClr val="tx1"/>
                </a:solidFill>
                <a:latin typeface="Arial" panose="020B0604020202020204" pitchFamily="34" charset="0"/>
                <a:ea typeface="微软雅黑" panose="020B0503020204020204" pitchFamily="34"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二）专业论文、论著</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论文：上传论文完整的封皮、目录、正文原件扫描件，提供刊物在</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国家新闻出版署</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en-US" altLang="en-US" sz="1400">
                <a:solidFill>
                  <a:schemeClr val="tx1"/>
                </a:solidFill>
                <a:latin typeface="楷体" panose="02010609060101010101" charset="-122"/>
                <a:ea typeface="楷体" panose="02010609060101010101" charset="-122"/>
                <a:cs typeface="楷体" panose="02010609060101010101" charset="-122"/>
              </a:rPr>
              <a:t>→</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期刊</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期刊社查询</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中的查询截图，以及刊物官方收录数据库中论文的网络查询截图，查询截图下方命名处均须填写查询网址。论文刊载的期刊须有</a:t>
            </a:r>
            <a:r>
              <a:rPr lang="en-US" altLang="zh-CN" sz="1400">
                <a:solidFill>
                  <a:schemeClr val="tx1"/>
                </a:solidFill>
                <a:latin typeface="楷体" panose="02010609060101010101" charset="-122"/>
                <a:ea typeface="楷体" panose="02010609060101010101" charset="-122"/>
                <a:cs typeface="楷体" panose="02010609060101010101" charset="-122"/>
              </a:rPr>
              <a:t>CN</a:t>
            </a:r>
            <a:r>
              <a:rPr lang="zh-CN" altLang="en-US" sz="1400">
                <a:solidFill>
                  <a:schemeClr val="tx1"/>
                </a:solidFill>
                <a:latin typeface="楷体" panose="02010609060101010101" charset="-122"/>
                <a:ea typeface="楷体" panose="02010609060101010101" charset="-122"/>
                <a:cs typeface="楷体" panose="02010609060101010101" charset="-122"/>
              </a:rPr>
              <a:t>号。</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论著：上传论著完整的封皮、目录、扉页原件扫描件，出版物版权信息页、本人撰写完成的内容，提供在</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国家新闻出版署</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en-US" altLang="en-US" sz="1400">
                <a:solidFill>
                  <a:schemeClr val="tx1"/>
                </a:solidFill>
                <a:latin typeface="楷体" panose="02010609060101010101" charset="-122"/>
                <a:ea typeface="楷体" panose="02010609060101010101" charset="-122"/>
                <a:cs typeface="楷体" panose="02010609060101010101" charset="-122"/>
              </a:rPr>
              <a:t>→</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出版物信息查询</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中的查询截图。截图未明确本人完成字数的合著，须提供出版社证明（注明出版社地址、联系人和联系电话）。著作须有</a:t>
            </a:r>
            <a:r>
              <a:rPr lang="en-US" altLang="zh-CN" sz="1400">
                <a:solidFill>
                  <a:schemeClr val="tx1"/>
                </a:solidFill>
                <a:latin typeface="楷体" panose="02010609060101010101" charset="-122"/>
                <a:ea typeface="楷体" panose="02010609060101010101" charset="-122"/>
                <a:cs typeface="楷体" panose="02010609060101010101" charset="-122"/>
              </a:rPr>
              <a:t>ISBN</a:t>
            </a:r>
            <a:r>
              <a:rPr lang="zh-CN" altLang="en-US" sz="1400">
                <a:solidFill>
                  <a:schemeClr val="tx1"/>
                </a:solidFill>
                <a:latin typeface="楷体" panose="02010609060101010101" charset="-122"/>
                <a:ea typeface="楷体" panose="02010609060101010101" charset="-122"/>
                <a:cs typeface="楷体" panose="02010609060101010101" charset="-122"/>
              </a:rPr>
              <a:t>号和</a:t>
            </a:r>
            <a:r>
              <a:rPr lang="en-US" altLang="zh-CN" sz="1400">
                <a:solidFill>
                  <a:schemeClr val="tx1"/>
                </a:solidFill>
                <a:latin typeface="楷体" panose="02010609060101010101" charset="-122"/>
                <a:ea typeface="楷体" panose="02010609060101010101" charset="-122"/>
                <a:cs typeface="楷体" panose="02010609060101010101" charset="-122"/>
              </a:rPr>
              <a:t>CIP</a:t>
            </a:r>
            <a:r>
              <a:rPr lang="zh-CN" altLang="en-US" sz="1400">
                <a:solidFill>
                  <a:schemeClr val="tx1"/>
                </a:solidFill>
                <a:latin typeface="楷体" panose="02010609060101010101" charset="-122"/>
                <a:ea typeface="楷体" panose="02010609060101010101" charset="-122"/>
                <a:cs typeface="楷体" panose="02010609060101010101" charset="-122"/>
              </a:rPr>
              <a:t>数据。</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algn="l">
              <a:buFont typeface="Wingdings" panose="05000000000000000000" charset="0"/>
            </a:pP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pic>
        <p:nvPicPr>
          <p:cNvPr id="3" name="图片 2"/>
          <p:cNvPicPr>
            <a:picLocks noChangeAspect="1"/>
          </p:cNvPicPr>
          <p:nvPr/>
        </p:nvPicPr>
        <p:blipFill>
          <a:blip r:embed="rId1"/>
          <a:stretch>
            <a:fillRect/>
          </a:stretch>
        </p:blipFill>
        <p:spPr>
          <a:xfrm>
            <a:off x="5320665" y="87630"/>
            <a:ext cx="7414895" cy="6029960"/>
          </a:xfrm>
          <a:prstGeom prst="rect">
            <a:avLst/>
          </a:prstGeom>
          <a:solidFill>
            <a:schemeClr val="tx1"/>
          </a:solidFill>
          <a:ln w="28575" cmpd="sng">
            <a:solidFill>
              <a:schemeClr val="accent1">
                <a:shade val="50000"/>
              </a:schemeClr>
            </a:solidFill>
            <a:prstDash val="solid"/>
          </a:ln>
          <a:effectLst>
            <a:glow rad="63500">
              <a:schemeClr val="accent1">
                <a:satMod val="175000"/>
                <a:alpha val="40000"/>
              </a:schemeClr>
            </a:glow>
          </a:effectLst>
        </p:spPr>
      </p:pic>
      <p:sp>
        <p:nvSpPr>
          <p:cNvPr id="5" name="矩形 4"/>
          <p:cNvSpPr/>
          <p:nvPr/>
        </p:nvSpPr>
        <p:spPr>
          <a:xfrm>
            <a:off x="5433060" y="3328035"/>
            <a:ext cx="887730" cy="25146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6" name="矩形 5"/>
          <p:cNvSpPr/>
          <p:nvPr/>
        </p:nvSpPr>
        <p:spPr>
          <a:xfrm>
            <a:off x="7148830" y="1239520"/>
            <a:ext cx="1068070" cy="48514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5182870" y="85090"/>
            <a:ext cx="7623810" cy="6105525"/>
          </a:xfrm>
          <a:prstGeom prst="rect">
            <a:avLst/>
          </a:prstGeom>
          <a:ln w="28575" cmpd="sng">
            <a:solidFill>
              <a:srgbClr val="200759"/>
            </a:solidFill>
            <a:prstDash val="solid"/>
          </a:ln>
          <a:effectLst>
            <a:glow rad="63500">
              <a:schemeClr val="accent1">
                <a:satMod val="175000"/>
                <a:alpha val="40000"/>
              </a:schemeClr>
            </a:glow>
          </a:effectLst>
        </p:spPr>
      </p:pic>
      <p:sp>
        <p:nvSpPr>
          <p:cNvPr id="11" name="文本框 10"/>
          <p:cNvSpPr txBox="1"/>
          <p:nvPr/>
        </p:nvSpPr>
        <p:spPr>
          <a:xfrm>
            <a:off x="0" y="15875"/>
            <a:ext cx="5275580" cy="460375"/>
          </a:xfrm>
          <a:prstGeom prst="rect">
            <a:avLst/>
          </a:prstGeom>
          <a:noFill/>
        </p:spPr>
        <p:txBody>
          <a:bodyPr wrap="square" rtlCol="0">
            <a:spAutoFit/>
          </a:bodyPr>
          <a:p>
            <a:r>
              <a:rPr lang="zh-CN" altLang="en-US" sz="2400" b="1"/>
              <a:t>十三、评审申报材料</a:t>
            </a:r>
            <a:endParaRPr lang="zh-CN" altLang="en-US" sz="2400" b="1"/>
          </a:p>
        </p:txBody>
      </p:sp>
      <p:sp>
        <p:nvSpPr>
          <p:cNvPr id="17" name="文本框 16"/>
          <p:cNvSpPr txBox="1"/>
          <p:nvPr/>
        </p:nvSpPr>
        <p:spPr>
          <a:xfrm>
            <a:off x="71755" y="469900"/>
            <a:ext cx="5248910"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algn="l">
              <a:buFont typeface="Wingdings" panose="05000000000000000000" charset="0"/>
            </a:pPr>
            <a:r>
              <a:rPr lang="en-US" altLang="zh-CN" sz="1400">
                <a:solidFill>
                  <a:schemeClr val="tx1"/>
                </a:solidFill>
                <a:latin typeface="楷体" panose="02010609060101010101" charset="-122"/>
                <a:ea typeface="楷体" panose="02010609060101010101" charset="-122"/>
                <a:cs typeface="楷体" panose="02010609060101010101" charset="-122"/>
              </a:rPr>
              <a:t>    </a:t>
            </a:r>
            <a:r>
              <a:rPr lang="zh-CN" altLang="en-US" sz="1400">
                <a:solidFill>
                  <a:schemeClr val="tx1"/>
                </a:solidFill>
                <a:latin typeface="楷体" panose="02010609060101010101" charset="-122"/>
                <a:ea typeface="楷体" panose="02010609060101010101" charset="-122"/>
                <a:cs typeface="楷体" panose="02010609060101010101" charset="-122"/>
              </a:rPr>
              <a:t>（三）个人专业工作业绩的材料</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项目业绩：上传项目业绩完整的</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闭环型</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资料，非</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片段型</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资料：（</a:t>
            </a: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）项目合同（立项、中标通知书）等原件扫描件；（</a:t>
            </a: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）鉴定（验收）报告等原件扫描件；（</a:t>
            </a:r>
            <a:r>
              <a:rPr lang="en-US" altLang="zh-CN" sz="1400">
                <a:solidFill>
                  <a:schemeClr val="tx1"/>
                </a:solidFill>
                <a:latin typeface="楷体" panose="02010609060101010101" charset="-122"/>
                <a:ea typeface="楷体" panose="02010609060101010101" charset="-122"/>
                <a:cs typeface="楷体" panose="02010609060101010101" charset="-122"/>
              </a:rPr>
              <a:t>3</a:t>
            </a:r>
            <a:r>
              <a:rPr lang="zh-CN" altLang="en-US" sz="1400">
                <a:solidFill>
                  <a:schemeClr val="tx1"/>
                </a:solidFill>
                <a:latin typeface="楷体" panose="02010609060101010101" charset="-122"/>
                <a:ea typeface="楷体" panose="02010609060101010101" charset="-122"/>
                <a:cs typeface="楷体" panose="02010609060101010101" charset="-122"/>
              </a:rPr>
              <a:t>）项目任职（任命）文件等原件扫描件；（</a:t>
            </a:r>
            <a:r>
              <a:rPr lang="en-US" altLang="zh-CN" sz="1400">
                <a:solidFill>
                  <a:schemeClr val="tx1"/>
                </a:solidFill>
                <a:latin typeface="楷体" panose="02010609060101010101" charset="-122"/>
                <a:ea typeface="楷体" panose="02010609060101010101" charset="-122"/>
                <a:cs typeface="楷体" panose="02010609060101010101" charset="-122"/>
              </a:rPr>
              <a:t>4</a:t>
            </a:r>
            <a:r>
              <a:rPr lang="zh-CN" altLang="en-US" sz="1400">
                <a:solidFill>
                  <a:schemeClr val="tx1"/>
                </a:solidFill>
                <a:latin typeface="楷体" panose="02010609060101010101" charset="-122"/>
                <a:ea typeface="楷体" panose="02010609060101010101" charset="-122"/>
                <a:cs typeface="楷体" panose="02010609060101010101" charset="-122"/>
              </a:rPr>
              <a:t>）获相关政府部门表彰、奖励的证书和文件原件扫描件；（</a:t>
            </a:r>
            <a:r>
              <a:rPr lang="en-US" altLang="zh-CN" sz="1400">
                <a:solidFill>
                  <a:schemeClr val="tx1"/>
                </a:solidFill>
                <a:latin typeface="楷体" panose="02010609060101010101" charset="-122"/>
                <a:ea typeface="楷体" panose="02010609060101010101" charset="-122"/>
                <a:cs typeface="楷体" panose="02010609060101010101" charset="-122"/>
              </a:rPr>
              <a:t>5</a:t>
            </a:r>
            <a:r>
              <a:rPr lang="zh-CN" altLang="en-US" sz="1400">
                <a:solidFill>
                  <a:schemeClr val="tx1"/>
                </a:solidFill>
                <a:latin typeface="楷体" panose="02010609060101010101" charset="-122"/>
                <a:ea typeface="楷体" panose="02010609060101010101" charset="-122"/>
                <a:cs typeface="楷体" panose="02010609060101010101" charset="-122"/>
              </a:rPr>
              <a:t>）其他证明材料原件扫描件。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发明专利、实用新型专利：上传清晰完整的专利证书、专利说明原件扫描件和</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中国专利公布公告</a:t>
            </a:r>
            <a:r>
              <a:rPr lang="en-US" altLang="zh-CN" sz="1400">
                <a:solidFill>
                  <a:schemeClr val="tx1"/>
                </a:solidFill>
                <a:latin typeface="楷体" panose="02010609060101010101" charset="-122"/>
                <a:ea typeface="楷体" panose="02010609060101010101" charset="-122"/>
                <a:cs typeface="楷体" panose="02010609060101010101" charset="-122"/>
              </a:rPr>
              <a:t>”</a:t>
            </a:r>
            <a:r>
              <a:rPr lang="zh-CN" altLang="en-US" sz="1400">
                <a:solidFill>
                  <a:schemeClr val="tx1"/>
                </a:solidFill>
                <a:latin typeface="楷体" panose="02010609060101010101" charset="-122"/>
                <a:ea typeface="楷体" panose="02010609060101010101" charset="-122"/>
                <a:cs typeface="楷体" panose="02010609060101010101" charset="-122"/>
              </a:rPr>
              <a:t>网的网查截图；实用新型专利须结合实际上传转化应用支撑材料。</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3.</a:t>
            </a:r>
            <a:r>
              <a:rPr lang="zh-CN" altLang="en-US" sz="1400">
                <a:solidFill>
                  <a:schemeClr val="tx1"/>
                </a:solidFill>
                <a:latin typeface="楷体" panose="02010609060101010101" charset="-122"/>
                <a:ea typeface="楷体" panose="02010609060101010101" charset="-122"/>
                <a:cs typeface="楷体" panose="02010609060101010101" charset="-122"/>
              </a:rPr>
              <a:t>荣誉称号：上传清晰完整的荣誉证书、有关政府（单位）的正式文件原件扫描件。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4.</a:t>
            </a:r>
            <a:r>
              <a:rPr lang="zh-CN" altLang="en-US" sz="1400">
                <a:solidFill>
                  <a:schemeClr val="tx1"/>
                </a:solidFill>
                <a:latin typeface="楷体" panose="02010609060101010101" charset="-122"/>
                <a:ea typeface="楷体" panose="02010609060101010101" charset="-122"/>
                <a:cs typeface="楷体" panose="02010609060101010101" charset="-122"/>
              </a:rPr>
              <a:t>人才工程项目：上传清晰完整的证书、有关政府（单位）的正式文件原件扫描件。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5.</a:t>
            </a:r>
            <a:r>
              <a:rPr lang="zh-CN" altLang="en-US" sz="1400">
                <a:solidFill>
                  <a:schemeClr val="tx1"/>
                </a:solidFill>
                <a:latin typeface="楷体" panose="02010609060101010101" charset="-122"/>
                <a:ea typeface="楷体" panose="02010609060101010101" charset="-122"/>
                <a:cs typeface="楷体" panose="02010609060101010101" charset="-122"/>
              </a:rPr>
              <a:t>技术标准、技术规范：上传相关部门文件证书，清晰完整的已颁布执行的技术标准、规范封皮、目录、前言（起草人）原件扫描件。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6.</a:t>
            </a:r>
            <a:r>
              <a:rPr lang="zh-CN" altLang="en-US" sz="1400">
                <a:solidFill>
                  <a:schemeClr val="tx1"/>
                </a:solidFill>
                <a:latin typeface="楷体" panose="02010609060101010101" charset="-122"/>
                <a:ea typeface="楷体" panose="02010609060101010101" charset="-122"/>
                <a:cs typeface="楷体" panose="02010609060101010101" charset="-122"/>
              </a:rPr>
              <a:t>安置就业、年上缴税金：（</a:t>
            </a: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）安置就业：须上传清晰完整的社保部门出具的</a:t>
            </a:r>
            <a:r>
              <a:rPr lang="en-US" altLang="zh-CN" sz="1400">
                <a:solidFill>
                  <a:schemeClr val="tx1"/>
                </a:solidFill>
                <a:latin typeface="楷体" panose="02010609060101010101" charset="-122"/>
                <a:ea typeface="楷体" panose="02010609060101010101" charset="-122"/>
                <a:cs typeface="楷体" panose="02010609060101010101" charset="-122"/>
              </a:rPr>
              <a:t>2025</a:t>
            </a:r>
            <a:r>
              <a:rPr lang="zh-CN" altLang="en-US" sz="1400">
                <a:solidFill>
                  <a:schemeClr val="tx1"/>
                </a:solidFill>
                <a:latin typeface="楷体" panose="02010609060101010101" charset="-122"/>
                <a:ea typeface="楷体" panose="02010609060101010101" charset="-122"/>
                <a:cs typeface="楷体" panose="02010609060101010101" charset="-122"/>
              </a:rPr>
              <a:t>年</a:t>
            </a:r>
            <a:r>
              <a:rPr lang="en-US" altLang="zh-CN" sz="1400">
                <a:solidFill>
                  <a:schemeClr val="tx1"/>
                </a:solidFill>
                <a:latin typeface="楷体" panose="02010609060101010101" charset="-122"/>
                <a:ea typeface="楷体" panose="02010609060101010101" charset="-122"/>
                <a:cs typeface="楷体" panose="02010609060101010101" charset="-122"/>
              </a:rPr>
              <a:t>9</a:t>
            </a:r>
            <a:r>
              <a:rPr lang="zh-CN" altLang="en-US" sz="1400">
                <a:solidFill>
                  <a:schemeClr val="tx1"/>
                </a:solidFill>
                <a:latin typeface="楷体" panose="02010609060101010101" charset="-122"/>
                <a:ea typeface="楷体" panose="02010609060101010101" charset="-122"/>
                <a:cs typeface="楷体" panose="02010609060101010101" charset="-122"/>
              </a:rPr>
              <a:t>月至</a:t>
            </a:r>
            <a:r>
              <a:rPr lang="en-US" altLang="zh-CN" sz="1400">
                <a:solidFill>
                  <a:schemeClr val="tx1"/>
                </a:solidFill>
                <a:latin typeface="楷体" panose="02010609060101010101" charset="-122"/>
                <a:ea typeface="楷体" panose="02010609060101010101" charset="-122"/>
                <a:cs typeface="楷体" panose="02010609060101010101" charset="-122"/>
              </a:rPr>
              <a:t>2026</a:t>
            </a:r>
            <a:r>
              <a:rPr lang="zh-CN" altLang="en-US" sz="1400">
                <a:solidFill>
                  <a:schemeClr val="tx1"/>
                </a:solidFill>
                <a:latin typeface="楷体" panose="02010609060101010101" charset="-122"/>
                <a:ea typeface="楷体" panose="02010609060101010101" charset="-122"/>
                <a:cs typeface="楷体" panose="02010609060101010101" charset="-122"/>
              </a:rPr>
              <a:t>年</a:t>
            </a:r>
            <a:r>
              <a:rPr lang="en-US" altLang="zh-CN" sz="1400">
                <a:solidFill>
                  <a:schemeClr val="tx1"/>
                </a:solidFill>
                <a:latin typeface="楷体" panose="02010609060101010101" charset="-122"/>
                <a:ea typeface="楷体" panose="02010609060101010101" charset="-122"/>
                <a:cs typeface="楷体" panose="02010609060101010101" charset="-122"/>
              </a:rPr>
              <a:t>8</a:t>
            </a:r>
            <a:r>
              <a:rPr lang="zh-CN" altLang="en-US" sz="1400">
                <a:solidFill>
                  <a:schemeClr val="tx1"/>
                </a:solidFill>
                <a:latin typeface="楷体" panose="02010609060101010101" charset="-122"/>
                <a:ea typeface="楷体" panose="02010609060101010101" charset="-122"/>
                <a:cs typeface="楷体" panose="02010609060101010101" charset="-122"/>
              </a:rPr>
              <a:t>月底社保证明原件扫描件。（</a:t>
            </a: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）年上缴税金：须上传清晰完整的税务部门出具的</a:t>
            </a:r>
            <a:r>
              <a:rPr lang="en-US" altLang="zh-CN" sz="1400">
                <a:solidFill>
                  <a:schemeClr val="tx1"/>
                </a:solidFill>
                <a:latin typeface="楷体" panose="02010609060101010101" charset="-122"/>
                <a:ea typeface="楷体" panose="02010609060101010101" charset="-122"/>
                <a:cs typeface="楷体" panose="02010609060101010101" charset="-122"/>
              </a:rPr>
              <a:t>2025</a:t>
            </a:r>
            <a:r>
              <a:rPr lang="zh-CN" altLang="en-US" sz="1400">
                <a:solidFill>
                  <a:schemeClr val="tx1"/>
                </a:solidFill>
                <a:latin typeface="楷体" panose="02010609060101010101" charset="-122"/>
                <a:ea typeface="楷体" panose="02010609060101010101" charset="-122"/>
                <a:cs typeface="楷体" panose="02010609060101010101" charset="-122"/>
              </a:rPr>
              <a:t>年</a:t>
            </a:r>
            <a:r>
              <a:rPr lang="en-US" altLang="zh-CN" sz="1400">
                <a:solidFill>
                  <a:schemeClr val="tx1"/>
                </a:solidFill>
                <a:latin typeface="楷体" panose="02010609060101010101" charset="-122"/>
                <a:ea typeface="楷体" panose="02010609060101010101" charset="-122"/>
                <a:cs typeface="楷体" panose="02010609060101010101" charset="-122"/>
              </a:rPr>
              <a:t>9</a:t>
            </a:r>
            <a:r>
              <a:rPr lang="zh-CN" altLang="en-US" sz="1400">
                <a:solidFill>
                  <a:schemeClr val="tx1"/>
                </a:solidFill>
                <a:latin typeface="楷体" panose="02010609060101010101" charset="-122"/>
                <a:ea typeface="楷体" panose="02010609060101010101" charset="-122"/>
                <a:cs typeface="楷体" panose="02010609060101010101" charset="-122"/>
              </a:rPr>
              <a:t>至</a:t>
            </a:r>
            <a:r>
              <a:rPr lang="en-US" altLang="zh-CN" sz="1400">
                <a:solidFill>
                  <a:schemeClr val="tx1"/>
                </a:solidFill>
                <a:latin typeface="楷体" panose="02010609060101010101" charset="-122"/>
                <a:ea typeface="楷体" panose="02010609060101010101" charset="-122"/>
                <a:cs typeface="楷体" panose="02010609060101010101" charset="-122"/>
              </a:rPr>
              <a:t>2026</a:t>
            </a:r>
            <a:r>
              <a:rPr lang="zh-CN" altLang="en-US" sz="1400">
                <a:solidFill>
                  <a:schemeClr val="tx1"/>
                </a:solidFill>
                <a:latin typeface="楷体" panose="02010609060101010101" charset="-122"/>
                <a:ea typeface="楷体" panose="02010609060101010101" charset="-122"/>
                <a:cs typeface="楷体" panose="02010609060101010101" charset="-122"/>
              </a:rPr>
              <a:t>年</a:t>
            </a:r>
            <a:r>
              <a:rPr lang="en-US" altLang="zh-CN" sz="1400">
                <a:solidFill>
                  <a:schemeClr val="tx1"/>
                </a:solidFill>
                <a:latin typeface="楷体" panose="02010609060101010101" charset="-122"/>
                <a:ea typeface="楷体" panose="02010609060101010101" charset="-122"/>
                <a:cs typeface="楷体" panose="02010609060101010101" charset="-122"/>
              </a:rPr>
              <a:t>8</a:t>
            </a:r>
            <a:r>
              <a:rPr lang="zh-CN" altLang="en-US" sz="1400">
                <a:solidFill>
                  <a:schemeClr val="tx1"/>
                </a:solidFill>
                <a:latin typeface="楷体" panose="02010609060101010101" charset="-122"/>
                <a:ea typeface="楷体" panose="02010609060101010101" charset="-122"/>
                <a:cs typeface="楷体" panose="02010609060101010101" charset="-122"/>
              </a:rPr>
              <a:t>月完税证明原件扫描件。</a:t>
            </a: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sp>
        <p:nvSpPr>
          <p:cNvPr id="5" name="矩形 4"/>
          <p:cNvSpPr/>
          <p:nvPr/>
        </p:nvSpPr>
        <p:spPr>
          <a:xfrm>
            <a:off x="5361305" y="3184525"/>
            <a:ext cx="887730" cy="25146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6" name="矩形 5"/>
          <p:cNvSpPr/>
          <p:nvPr/>
        </p:nvSpPr>
        <p:spPr>
          <a:xfrm>
            <a:off x="7148830" y="1781810"/>
            <a:ext cx="1068070" cy="34290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5203190" y="87630"/>
            <a:ext cx="7603490" cy="6292850"/>
          </a:xfrm>
          <a:prstGeom prst="rect">
            <a:avLst/>
          </a:prstGeom>
          <a:solidFill>
            <a:schemeClr val="tx1"/>
          </a:solidFill>
          <a:ln w="28575" cmpd="sng">
            <a:solidFill>
              <a:srgbClr val="200759"/>
            </a:solidFill>
            <a:prstDash val="solid"/>
          </a:ln>
          <a:effectLst>
            <a:glow rad="63500">
              <a:schemeClr val="accent1">
                <a:satMod val="175000"/>
                <a:alpha val="40000"/>
              </a:schemeClr>
            </a:glow>
          </a:effectLst>
        </p:spPr>
      </p:pic>
      <p:sp>
        <p:nvSpPr>
          <p:cNvPr id="11" name="文本框 10"/>
          <p:cNvSpPr txBox="1"/>
          <p:nvPr/>
        </p:nvSpPr>
        <p:spPr>
          <a:xfrm>
            <a:off x="0" y="15875"/>
            <a:ext cx="5275580" cy="460375"/>
          </a:xfrm>
          <a:prstGeom prst="rect">
            <a:avLst/>
          </a:prstGeom>
          <a:noFill/>
        </p:spPr>
        <p:txBody>
          <a:bodyPr wrap="square" rtlCol="0">
            <a:spAutoFit/>
          </a:bodyPr>
          <a:p>
            <a:r>
              <a:rPr lang="zh-CN" altLang="en-US" sz="2400" b="1"/>
              <a:t>十三、评审申报材料</a:t>
            </a:r>
            <a:endParaRPr lang="zh-CN" altLang="en-US" sz="2400" b="1"/>
          </a:p>
        </p:txBody>
      </p:sp>
      <p:sp>
        <p:nvSpPr>
          <p:cNvPr id="17" name="文本框 16"/>
          <p:cNvSpPr txBox="1"/>
          <p:nvPr/>
        </p:nvSpPr>
        <p:spPr>
          <a:xfrm>
            <a:off x="71755" y="469900"/>
            <a:ext cx="4955540"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algn="l">
              <a:buFont typeface="Wingdings" panose="05000000000000000000" charset="0"/>
            </a:pPr>
            <a:r>
              <a:rPr lang="en-US" altLang="zh-CN" sz="1400">
                <a:solidFill>
                  <a:schemeClr val="tx1"/>
                </a:solidFill>
                <a:latin typeface="楷体" panose="02010609060101010101" charset="-122"/>
                <a:ea typeface="楷体" panose="02010609060101010101" charset="-122"/>
                <a:cs typeface="楷体" panose="02010609060101010101" charset="-122"/>
              </a:rPr>
              <a:t>    </a:t>
            </a:r>
            <a:r>
              <a:rPr lang="zh-CN" altLang="en-US" sz="1400">
                <a:solidFill>
                  <a:schemeClr val="tx1"/>
                </a:solidFill>
                <a:latin typeface="楷体" panose="02010609060101010101" charset="-122"/>
                <a:ea typeface="楷体" panose="02010609060101010101" charset="-122"/>
                <a:cs typeface="楷体" panose="02010609060101010101" charset="-122"/>
              </a:rPr>
              <a:t>（三）其他剩余四项的材料</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1.</a:t>
            </a:r>
            <a:r>
              <a:rPr lang="zh-CN" altLang="en-US" sz="1400">
                <a:solidFill>
                  <a:schemeClr val="tx1"/>
                </a:solidFill>
                <a:latin typeface="楷体" panose="02010609060101010101" charset="-122"/>
                <a:ea typeface="楷体" panose="02010609060101010101" charset="-122"/>
                <a:cs typeface="楷体" panose="02010609060101010101" charset="-122"/>
              </a:rPr>
              <a:t>任职以来获得的专业奖励证书：仅上传清晰完整的现任专业技术职务以来专业奖励证书、奖励文件等原件扫描件。</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2.</a:t>
            </a:r>
            <a:r>
              <a:rPr lang="zh-CN" altLang="en-US" sz="1400">
                <a:solidFill>
                  <a:schemeClr val="tx1"/>
                </a:solidFill>
                <a:latin typeface="楷体" panose="02010609060101010101" charset="-122"/>
                <a:ea typeface="楷体" panose="02010609060101010101" charset="-122"/>
                <a:cs typeface="楷体" panose="02010609060101010101" charset="-122"/>
              </a:rPr>
              <a:t>任职以来获得的其他奖励证书：仅上传清晰完整的任现专业技术职务以来其他奖励证书、奖励文件等原件扫描件（如：优秀党员、单位内部优秀个人等）。</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3.</a:t>
            </a:r>
            <a:r>
              <a:rPr lang="zh-CN" altLang="en-US" sz="1400">
                <a:solidFill>
                  <a:schemeClr val="tx1"/>
                </a:solidFill>
                <a:latin typeface="楷体" panose="02010609060101010101" charset="-122"/>
                <a:ea typeface="楷体" panose="02010609060101010101" charset="-122"/>
                <a:cs typeface="楷体" panose="02010609060101010101" charset="-122"/>
              </a:rPr>
              <a:t>任职以来参加继续教育培训证书：上传完整清晰的</a:t>
            </a:r>
            <a:r>
              <a:rPr lang="en-US" altLang="zh-CN" sz="1400">
                <a:solidFill>
                  <a:schemeClr val="tx1"/>
                </a:solidFill>
                <a:latin typeface="楷体" panose="02010609060101010101" charset="-122"/>
                <a:ea typeface="楷体" panose="02010609060101010101" charset="-122"/>
                <a:cs typeface="楷体" panose="02010609060101010101" charset="-122"/>
              </a:rPr>
              <a:t>2022-2026</a:t>
            </a:r>
            <a:r>
              <a:rPr lang="zh-CN" altLang="en-US" sz="1400">
                <a:solidFill>
                  <a:schemeClr val="tx1"/>
                </a:solidFill>
                <a:latin typeface="楷体" panose="02010609060101010101" charset="-122"/>
                <a:ea typeface="楷体" panose="02010609060101010101" charset="-122"/>
                <a:cs typeface="楷体" panose="02010609060101010101" charset="-122"/>
              </a:rPr>
              <a:t>年度继续教育学时（需人社部门网络认证）。</a:t>
            </a:r>
            <a:endParaRPr lang="zh-CN" altLang="en-US" sz="1400">
              <a:solidFill>
                <a:schemeClr val="tx1"/>
              </a:solidFill>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400">
                <a:solidFill>
                  <a:schemeClr val="tx1"/>
                </a:solidFill>
                <a:latin typeface="楷体" panose="02010609060101010101" charset="-122"/>
                <a:ea typeface="楷体" panose="02010609060101010101" charset="-122"/>
                <a:cs typeface="楷体" panose="02010609060101010101" charset="-122"/>
              </a:rPr>
              <a:t>4.</a:t>
            </a:r>
            <a:r>
              <a:rPr lang="zh-CN" altLang="en-US" sz="1400">
                <a:solidFill>
                  <a:schemeClr val="tx1"/>
                </a:solidFill>
                <a:latin typeface="楷体" panose="02010609060101010101" charset="-122"/>
                <a:ea typeface="楷体" panose="02010609060101010101" charset="-122"/>
                <a:cs typeface="楷体" panose="02010609060101010101" charset="-122"/>
              </a:rPr>
              <a:t>年度考核材料：上传</a:t>
            </a:r>
            <a:r>
              <a:rPr lang="en-US" altLang="zh-CN" sz="1400">
                <a:solidFill>
                  <a:schemeClr val="tx1"/>
                </a:solidFill>
                <a:latin typeface="楷体" panose="02010609060101010101" charset="-122"/>
                <a:ea typeface="楷体" panose="02010609060101010101" charset="-122"/>
                <a:cs typeface="楷体" panose="02010609060101010101" charset="-122"/>
              </a:rPr>
              <a:t>2021-2025</a:t>
            </a:r>
            <a:r>
              <a:rPr lang="zh-CN" altLang="en-US" sz="1400">
                <a:solidFill>
                  <a:schemeClr val="tx1"/>
                </a:solidFill>
                <a:latin typeface="楷体" panose="02010609060101010101" charset="-122"/>
                <a:ea typeface="楷体" panose="02010609060101010101" charset="-122"/>
                <a:cs typeface="楷体" panose="02010609060101010101" charset="-122"/>
              </a:rPr>
              <a:t>年度个人考核表或考核文件并标注本人。</a:t>
            </a: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sp>
        <p:nvSpPr>
          <p:cNvPr id="5" name="矩形 4"/>
          <p:cNvSpPr/>
          <p:nvPr/>
        </p:nvSpPr>
        <p:spPr>
          <a:xfrm>
            <a:off x="5280025" y="3245485"/>
            <a:ext cx="887730" cy="25146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6" name="矩形 5"/>
          <p:cNvSpPr/>
          <p:nvPr/>
        </p:nvSpPr>
        <p:spPr>
          <a:xfrm>
            <a:off x="7148830" y="2179955"/>
            <a:ext cx="1068070" cy="133667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798830"/>
          </a:xfrm>
          <a:prstGeom prst="rect">
            <a:avLst/>
          </a:prstGeom>
          <a:noFill/>
        </p:spPr>
        <p:txBody>
          <a:bodyPr wrap="square" rtlCol="0">
            <a:spAutoFit/>
          </a:bodyPr>
          <a:p>
            <a:r>
              <a:rPr lang="zh-CN" altLang="en-US" sz="2800" b="1"/>
              <a:t>一、系统登录</a:t>
            </a:r>
            <a:endParaRPr lang="zh-CN" altLang="en-US" sz="2800" b="1"/>
          </a:p>
          <a:p>
            <a:r>
              <a:rPr lang="en-US" altLang="zh-CN">
                <a:hlinkClick r:id="rId1" action="ppaction://hlinkfile"/>
              </a:rPr>
              <a:t>https://rszwfw.qinyunjiuye.cn/zcsb/</a:t>
            </a:r>
            <a:endParaRPr lang="en-US" altLang="zh-CN"/>
          </a:p>
        </p:txBody>
      </p:sp>
      <p:pic>
        <p:nvPicPr>
          <p:cNvPr id="15" name="图片 14" descr="登录界面"/>
          <p:cNvPicPr>
            <a:picLocks noChangeAspect="1"/>
          </p:cNvPicPr>
          <p:nvPr/>
        </p:nvPicPr>
        <p:blipFill>
          <a:blip r:embed="rId2"/>
          <a:stretch>
            <a:fillRect/>
          </a:stretch>
        </p:blipFill>
        <p:spPr>
          <a:xfrm>
            <a:off x="4269105" y="215265"/>
            <a:ext cx="8545195" cy="6911975"/>
          </a:xfrm>
          <a:prstGeom prst="rect">
            <a:avLst/>
          </a:prstGeom>
          <a:ln w="28575" cmpd="sng">
            <a:solidFill>
              <a:srgbClr val="200759"/>
            </a:solidFill>
            <a:prstDash val="solid"/>
          </a:ln>
          <a:effectLst>
            <a:glow rad="63500">
              <a:schemeClr val="accent1">
                <a:satMod val="175000"/>
                <a:alpha val="40000"/>
              </a:schemeClr>
            </a:glow>
          </a:effectLst>
        </p:spPr>
      </p:pic>
      <p:sp>
        <p:nvSpPr>
          <p:cNvPr id="17" name="文本框 16"/>
          <p:cNvSpPr txBox="1"/>
          <p:nvPr/>
        </p:nvSpPr>
        <p:spPr>
          <a:xfrm>
            <a:off x="0" y="765810"/>
            <a:ext cx="4269740" cy="6208395"/>
          </a:xfrm>
          <a:prstGeom prst="rect">
            <a:avLst/>
          </a:prstGeom>
        </p:spPr>
        <p:txBody>
          <a:bodyPr wrap="square">
            <a:noAutofit/>
            <a:extLst>
              <a:ext uri="{4A0BC546-FE56-4ADE-93B0-CB8AF2F6F144}">
                <wpsdc:textFrameExt xmlns:wpsdc="http://www.wps.cn/officeDocument/2022/drawingmlCustomData" type="text"/>
              </a:ext>
            </a:extLst>
          </a:bodyPr>
          <a:p>
            <a:pPr algn="l"/>
            <a:r>
              <a:rPr lang="zh-CN" altLang="en-US" sz="1900" b="1">
                <a:solidFill>
                  <a:srgbClr val="FF0000"/>
                </a:solidFill>
                <a:latin typeface="黑体" panose="02010609060101010101" pitchFamily="49" charset="-122"/>
                <a:ea typeface="黑体" panose="02010609060101010101" pitchFamily="49" charset="-122"/>
              </a:rPr>
              <a:t>注意事项</a:t>
            </a:r>
            <a:r>
              <a:rPr lang="zh-CN" altLang="en-US" sz="1900">
                <a:latin typeface="Arial" panose="020B0604020202020204" pitchFamily="34" charset="0"/>
                <a:ea typeface="微软雅黑" panose="020B0503020204020204" pitchFamily="34" charset="-122"/>
              </a:rPr>
              <a:t>：</a:t>
            </a:r>
            <a:endParaRPr lang="zh-CN" altLang="en-US" sz="19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zh-CN" altLang="en-US" sz="1600" b="1">
                <a:solidFill>
                  <a:srgbClr val="0070C0"/>
                </a:solidFill>
                <a:latin typeface="楷体" panose="02010609060101010101" charset="-122"/>
                <a:ea typeface="楷体" panose="02010609060101010101" charset="-122"/>
                <a:cs typeface="楷体" panose="02010609060101010101" charset="-122"/>
              </a:rPr>
              <a:t>浏览器推荐</a:t>
            </a:r>
            <a:r>
              <a:rPr lang="zh-CN" altLang="en-US" sz="1600" b="1">
                <a:latin typeface="楷体" panose="02010609060101010101" charset="-122"/>
                <a:ea typeface="楷体" panose="02010609060101010101" charset="-122"/>
                <a:cs typeface="楷体" panose="02010609060101010101" charset="-122"/>
              </a:rPr>
              <a:t>：</a:t>
            </a:r>
            <a:r>
              <a:rPr lang="zh-CN" altLang="en-US" sz="1600">
                <a:latin typeface="楷体" panose="02010609060101010101" charset="-122"/>
                <a:ea typeface="楷体" panose="02010609060101010101" charset="-122"/>
                <a:cs typeface="楷体" panose="02010609060101010101" charset="-122"/>
              </a:rPr>
              <a:t>谷歌浏览器、</a:t>
            </a:r>
            <a:r>
              <a:rPr lang="en-US" altLang="zh-CN" sz="1600">
                <a:latin typeface="楷体" panose="02010609060101010101" charset="-122"/>
                <a:ea typeface="楷体" panose="02010609060101010101" charset="-122"/>
                <a:cs typeface="楷体" panose="02010609060101010101" charset="-122"/>
              </a:rPr>
              <a:t>360</a:t>
            </a:r>
            <a:r>
              <a:rPr lang="zh-CN" altLang="en-US" sz="1600">
                <a:latin typeface="楷体" panose="02010609060101010101" charset="-122"/>
                <a:ea typeface="楷体" panose="02010609060101010101" charset="-122"/>
                <a:cs typeface="楷体" panose="02010609060101010101" charset="-122"/>
              </a:rPr>
              <a:t>浏览器的极速模式、搜狗浏览器的高速模式等。说明：多人使用同一台电脑登录时用两个浏览器（如：搜狗浏览器和谷歌浏览器，不是同一浏览器打开两个窗口，否则可能导致其中一个人的信息丢失）</a:t>
            </a:r>
            <a:endParaRPr lang="zh-CN" altLang="en-US" sz="1600">
              <a:latin typeface="楷体" panose="02010609060101010101" charset="-122"/>
              <a:ea typeface="楷体" panose="02010609060101010101" charset="-122"/>
              <a:cs typeface="楷体" panose="02010609060101010101" charset="-122"/>
            </a:endParaRPr>
          </a:p>
          <a:p>
            <a:pPr algn="l">
              <a:buFont typeface="Wingdings" panose="05000000000000000000" charset="0"/>
            </a:pPr>
            <a:endParaRPr lang="zh-CN" altLang="en-US" sz="1600">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zh-CN" altLang="en-US" sz="1600" b="1">
                <a:solidFill>
                  <a:srgbClr val="0070C0"/>
                </a:solidFill>
                <a:latin typeface="楷体" panose="02010609060101010101" charset="-122"/>
                <a:ea typeface="楷体" panose="02010609060101010101" charset="-122"/>
                <a:cs typeface="楷体" panose="02010609060101010101" charset="-122"/>
              </a:rPr>
              <a:t>点击个人登录</a:t>
            </a:r>
            <a:r>
              <a:rPr lang="zh-CN" altLang="en-US" sz="1600" b="1">
                <a:latin typeface="楷体" panose="02010609060101010101" charset="-122"/>
                <a:ea typeface="楷体" panose="02010609060101010101" charset="-122"/>
                <a:cs typeface="楷体" panose="02010609060101010101" charset="-122"/>
              </a:rPr>
              <a:t>：</a:t>
            </a:r>
            <a:r>
              <a:rPr lang="zh-CN" altLang="en-US" sz="1600">
                <a:latin typeface="楷体" panose="02010609060101010101" charset="-122"/>
                <a:ea typeface="楷体" panose="02010609060101010101" charset="-122"/>
                <a:cs typeface="楷体" panose="02010609060101010101" charset="-122"/>
              </a:rPr>
              <a:t>进入陕西省政务服务网统一认证登录平台。没有政务网账号请先注册政务网账号，或者支付宝直接登录（支付宝的登录需要</a:t>
            </a:r>
            <a:r>
              <a:rPr lang="en-US" altLang="zh-CN" sz="1600">
                <a:latin typeface="楷体" panose="02010609060101010101" charset="-122"/>
                <a:ea typeface="楷体" panose="02010609060101010101" charset="-122"/>
                <a:cs typeface="楷体" panose="02010609060101010101" charset="-122"/>
              </a:rPr>
              <a:t>10</a:t>
            </a:r>
            <a:r>
              <a:rPr lang="zh-CN" altLang="en-US" sz="1600">
                <a:latin typeface="楷体" panose="02010609060101010101" charset="-122"/>
                <a:ea typeface="楷体" panose="02010609060101010101" charset="-122"/>
                <a:cs typeface="楷体" panose="02010609060101010101" charset="-122"/>
              </a:rPr>
              <a:t>秒左右，请耐心等待）。</a:t>
            </a:r>
            <a:endParaRPr lang="zh-CN" altLang="en-US" sz="1600">
              <a:latin typeface="楷体" panose="02010609060101010101" charset="-122"/>
              <a:ea typeface="楷体" panose="02010609060101010101" charset="-122"/>
              <a:cs typeface="楷体" panose="02010609060101010101" charset="-122"/>
            </a:endParaRPr>
          </a:p>
          <a:p>
            <a:pPr algn="l">
              <a:buFont typeface="Wingdings" panose="05000000000000000000" charset="0"/>
            </a:pPr>
            <a:endParaRPr lang="zh-CN" altLang="en-US" sz="1600">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zh-CN" altLang="en-US" sz="1600" b="1">
                <a:solidFill>
                  <a:srgbClr val="0070C0"/>
                </a:solidFill>
                <a:latin typeface="楷体" panose="02010609060101010101" charset="-122"/>
                <a:ea typeface="楷体" panose="02010609060101010101" charset="-122"/>
                <a:cs typeface="楷体" panose="02010609060101010101" charset="-122"/>
              </a:rPr>
              <a:t>首次登录</a:t>
            </a:r>
            <a:r>
              <a:rPr lang="zh-CN" altLang="en-US" sz="1600" b="1">
                <a:latin typeface="楷体" panose="02010609060101010101" charset="-122"/>
                <a:ea typeface="楷体" panose="02010609060101010101" charset="-122"/>
                <a:cs typeface="楷体" panose="02010609060101010101" charset="-122"/>
              </a:rPr>
              <a:t>：</a:t>
            </a:r>
            <a:r>
              <a:rPr lang="zh-CN" altLang="en-US" sz="1600">
                <a:latin typeface="楷体" panose="02010609060101010101" charset="-122"/>
                <a:ea typeface="楷体" panose="02010609060101010101" charset="-122"/>
                <a:cs typeface="楷体" panose="02010609060101010101" charset="-122"/>
              </a:rPr>
              <a:t>首次登录后会进入推荐单位选择界面，同时填写单位授权码。单位授权码请咨询推荐单位（推荐单位一般是自己所在的工作单位，推荐单位的账号、密码和授权码是上级单位在分配账号时即唯一确定的信息；若没有单位账号或者授权码时，请联系自己的上级主管单位）。</a:t>
            </a:r>
            <a:endParaRPr lang="zh-CN" altLang="en-US" sz="1600">
              <a:latin typeface="楷体" panose="02010609060101010101" charset="-122"/>
              <a:ea typeface="楷体" panose="02010609060101010101" charset="-122"/>
              <a:cs typeface="楷体" panose="02010609060101010101" charset="-122"/>
            </a:endParaRPr>
          </a:p>
          <a:p>
            <a:pPr algn="l">
              <a:buFont typeface="Wingdings" panose="05000000000000000000" charset="0"/>
            </a:pPr>
            <a:endParaRPr lang="zh-CN" altLang="en-US" sz="1600">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zh-CN" altLang="en-US" sz="1600" b="1">
                <a:solidFill>
                  <a:srgbClr val="0070C0"/>
                </a:solidFill>
                <a:latin typeface="楷体" panose="02010609060101010101" charset="-122"/>
                <a:ea typeface="楷体" panose="02010609060101010101" charset="-122"/>
                <a:cs typeface="楷体" panose="02010609060101010101" charset="-122"/>
              </a:rPr>
              <a:t>账号登常见问题咨询电话</a:t>
            </a:r>
            <a:r>
              <a:rPr lang="zh-CN" altLang="en-US" sz="1600">
                <a:latin typeface="楷体" panose="02010609060101010101" charset="-122"/>
                <a:ea typeface="楷体" panose="02010609060101010101" charset="-122"/>
                <a:cs typeface="楷体" panose="02010609060101010101" charset="-122"/>
              </a:rPr>
              <a:t>：账号登录、查询、修改、注册、认证等相关问题请直接查看常见问题或拨打陕西省政务服务网技术支持电话：</a:t>
            </a:r>
            <a:r>
              <a:rPr lang="en-US" altLang="zh-CN" sz="1600">
                <a:latin typeface="楷体" panose="02010609060101010101" charset="-122"/>
                <a:ea typeface="楷体" panose="02010609060101010101" charset="-122"/>
                <a:cs typeface="楷体" panose="02010609060101010101" charset="-122"/>
              </a:rPr>
              <a:t>029-87382893</a:t>
            </a:r>
            <a:endParaRPr lang="en-US" altLang="zh-CN" sz="1600">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9385"/>
            <a:ext cx="12840335" cy="521970"/>
          </a:xfrm>
          <a:prstGeom prst="rect">
            <a:avLst/>
          </a:prstGeom>
          <a:noFill/>
        </p:spPr>
        <p:txBody>
          <a:bodyPr wrap="square" rtlCol="0">
            <a:spAutoFit/>
          </a:bodyPr>
          <a:p>
            <a:r>
              <a:rPr lang="zh-CN" altLang="en-US" sz="2800" b="1"/>
              <a:t>二、查询评审通知，选择满足自身条件的评审文件，点击【申报】按钮开始申报</a:t>
            </a:r>
            <a:endParaRPr lang="zh-CN" altLang="en-US" sz="2800" b="1"/>
          </a:p>
        </p:txBody>
      </p:sp>
      <p:pic>
        <p:nvPicPr>
          <p:cNvPr id="18" name="图片 17" descr="文件选择界面"/>
          <p:cNvPicPr>
            <a:picLocks noChangeAspect="1"/>
          </p:cNvPicPr>
          <p:nvPr/>
        </p:nvPicPr>
        <p:blipFill>
          <a:blip r:embed="rId1"/>
          <a:stretch>
            <a:fillRect/>
          </a:stretch>
        </p:blipFill>
        <p:spPr>
          <a:xfrm>
            <a:off x="73025" y="1039495"/>
            <a:ext cx="12784455" cy="6049010"/>
          </a:xfrm>
          <a:prstGeom prst="rect">
            <a:avLst/>
          </a:prstGeom>
          <a:noFill/>
          <a:ln w="28575" cmpd="sng">
            <a:solidFill>
              <a:srgbClr val="200759"/>
            </a:solidFill>
            <a:prstDash val="solid"/>
          </a:ln>
          <a:effectLst>
            <a:glow rad="63500">
              <a:schemeClr val="accent1">
                <a:satMod val="175000"/>
                <a:alpha val="40000"/>
              </a:schemeClr>
            </a:glow>
          </a:effectLst>
        </p:spPr>
      </p:pic>
      <p:sp>
        <p:nvSpPr>
          <p:cNvPr id="19" name="文本框 18"/>
          <p:cNvSpPr txBox="1"/>
          <p:nvPr/>
        </p:nvSpPr>
        <p:spPr>
          <a:xfrm>
            <a:off x="2108835" y="3688080"/>
            <a:ext cx="9598025" cy="953135"/>
          </a:xfrm>
          <a:prstGeom prst="rect">
            <a:avLst/>
          </a:prstGeom>
          <a:ln w="28575" cmpd="sng">
            <a:solidFill>
              <a:srgbClr val="0070C0"/>
            </a:solidFill>
            <a:prstDash val="solid"/>
          </a:ln>
        </p:spPr>
        <p:txBody>
          <a:bodyPr wrap="square">
            <a:spAutoFit/>
            <a:extLst>
              <a:ext uri="{4A0BC546-FE56-4ADE-93B0-CB8AF2F6F144}">
                <wpsdc:textFrameExt xmlns:wpsdc="http://www.wps.cn/officeDocument/2022/drawingmlCustomData" type="text"/>
              </a:ext>
            </a:extLst>
          </a:bodyPr>
          <a:p>
            <a:pPr algn="ctr"/>
            <a:r>
              <a:rPr lang="zh-CN" altLang="en-US" sz="2800" b="1">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rPr>
              <a:t>选择</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汉中市人力资源和社会保障局</a:t>
            </a:r>
            <a:endPar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algn="ct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关于开展</a:t>
            </a:r>
            <a:r>
              <a:rPr lang="en-US" altLang="zh-CN" sz="2800" b="1">
                <a:solidFill>
                  <a:srgbClr val="FF0000"/>
                </a:solidFill>
                <a:latin typeface="黑体" panose="02010609060101010101" pitchFamily="49" charset="-122"/>
                <a:ea typeface="黑体" panose="02010609060101010101" pitchFamily="49" charset="-122"/>
                <a:cs typeface="黑体" panose="02010609060101010101" pitchFamily="49" charset="-122"/>
              </a:rPr>
              <a:t>2026</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年度全市工程系列高级职称评审工作的通知</a:t>
            </a:r>
            <a:endPar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20" name="文本框 17"/>
          <p:cNvSpPr txBox="1">
            <a:spLocks noChangeArrowheads="1"/>
          </p:cNvSpPr>
          <p:nvPr/>
        </p:nvSpPr>
        <p:spPr bwMode="auto">
          <a:xfrm>
            <a:off x="4465955" y="4839970"/>
            <a:ext cx="6126480" cy="521970"/>
          </a:xfrm>
          <a:prstGeom prst="rect">
            <a:avLst/>
          </a:prstGeom>
          <a:noFill/>
          <a:ln w="9525">
            <a:solidFill>
              <a:srgbClr val="FF0000"/>
            </a:solidFill>
            <a:miter lim="800000"/>
          </a:ln>
        </p:spPr>
        <p:txBody>
          <a:bodyPr wrap="square">
            <a:spAutoFit/>
          </a:bodyPr>
          <a:p>
            <a:pPr marR="0" algn="ctr" defTabSz="914400" eaLnBrk="0" hangingPunct="0">
              <a:buClrTx/>
              <a:buSzTx/>
              <a:buFontTx/>
              <a:buNone/>
              <a:defRPr/>
            </a:pPr>
            <a:r>
              <a:rPr kumimoji="0" lang="zh-CN" altLang="en-US" sz="2800" b="1" kern="1200" cap="none" spc="0" normalizeH="0" baseline="0" noProof="0" dirty="0">
                <a:solidFill>
                  <a:srgbClr val="FF0000"/>
                </a:solidFill>
                <a:latin typeface="黑体" panose="02010609060101010101" pitchFamily="49" charset="-122"/>
                <a:ea typeface="黑体" panose="02010609060101010101" pitchFamily="49" charset="-122"/>
                <a:cs typeface="+mn-cs"/>
              </a:rPr>
              <a:t>汉中市</a:t>
            </a:r>
            <a:r>
              <a:rPr kumimoji="0" lang="zh-CN" altLang="en-US" sz="2800" b="1" kern="1200" cap="all" spc="0" normalizeH="0" baseline="0" noProof="0" dirty="0">
                <a:solidFill>
                  <a:srgbClr val="FF0000"/>
                </a:solidFill>
                <a:latin typeface="黑体" panose="02010609060101010101" pitchFamily="49" charset="-122"/>
                <a:ea typeface="黑体" panose="02010609060101010101" pitchFamily="49" charset="-122"/>
                <a:cs typeface="Arial" panose="020B0604020202020204" pitchFamily="34" charset="0"/>
              </a:rPr>
              <a:t>工程系列中级职称评审</a:t>
            </a:r>
            <a:r>
              <a:rPr kumimoji="0" lang="zh-CN" altLang="en-US" sz="2800" b="1" kern="1200" cap="none" spc="0" normalizeH="0" baseline="0" noProof="0" dirty="0">
                <a:solidFill>
                  <a:srgbClr val="FF0000"/>
                </a:solidFill>
                <a:latin typeface="黑体" panose="02010609060101010101" pitchFamily="49" charset="-122"/>
                <a:ea typeface="黑体" panose="02010609060101010101" pitchFamily="49" charset="-122"/>
                <a:cs typeface="+mn-cs"/>
              </a:rPr>
              <a:t>委员会</a:t>
            </a:r>
            <a:endParaRPr kumimoji="0" lang="zh-CN" altLang="en-US" sz="2800" b="1" kern="1200" cap="none" spc="0" normalizeH="0" baseline="0" noProof="0" dirty="0">
              <a:solidFill>
                <a:srgbClr val="FF0000"/>
              </a:solidFill>
              <a:latin typeface="黑体" panose="02010609060101010101" pitchFamily="49" charset="-122"/>
              <a:ea typeface="黑体" panose="02010609060101010101" pitchFamily="49" charset="-122"/>
              <a:cs typeface="+mn-cs"/>
            </a:endParaRPr>
          </a:p>
        </p:txBody>
      </p:sp>
      <p:sp>
        <p:nvSpPr>
          <p:cNvPr id="2" name="文本框 1"/>
          <p:cNvSpPr txBox="1"/>
          <p:nvPr/>
        </p:nvSpPr>
        <p:spPr>
          <a:xfrm>
            <a:off x="2108835" y="2464435"/>
            <a:ext cx="9598025" cy="2170430"/>
          </a:xfrm>
          <a:prstGeom prst="rect">
            <a:avLst/>
          </a:prstGeom>
          <a:ln w="28575" cmpd="sng">
            <a:solidFill>
              <a:srgbClr val="0070C0"/>
            </a:solidFill>
            <a:prstDash val="solid"/>
          </a:ln>
        </p:spPr>
        <p:txBody>
          <a:bodyPr wrap="square">
            <a:noAutofit/>
            <a:extLst>
              <a:ext uri="{4A0BC546-FE56-4ADE-93B0-CB8AF2F6F144}">
                <wpsdc:textFrameExt xmlns:wpsdc="http://www.wps.cn/officeDocument/2022/drawingmlCustomData" type="text"/>
              </a:ext>
            </a:extLst>
          </a:bodyPr>
          <a:p>
            <a:pPr algn="ctr"/>
            <a:r>
              <a:rPr lang="zh-CN" altLang="en-US" sz="2800" b="1">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rPr>
              <a:t>选择</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汉中市人力资源和社会保障局</a:t>
            </a:r>
            <a:endPar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algn="ct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关于开展</a:t>
            </a:r>
            <a:r>
              <a:rPr lang="en-US" altLang="zh-CN" sz="2800" b="1">
                <a:solidFill>
                  <a:srgbClr val="FF0000"/>
                </a:solidFill>
                <a:latin typeface="黑体" panose="02010609060101010101" pitchFamily="49" charset="-122"/>
                <a:ea typeface="黑体" panose="02010609060101010101" pitchFamily="49" charset="-122"/>
                <a:cs typeface="黑体" panose="02010609060101010101" pitchFamily="49" charset="-122"/>
              </a:rPr>
              <a:t>2026</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年度全市工程系列中级职称评审工作的通知</a:t>
            </a:r>
            <a:endPar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3" name="文本框 17"/>
          <p:cNvSpPr txBox="1">
            <a:spLocks noChangeArrowheads="1"/>
          </p:cNvSpPr>
          <p:nvPr/>
        </p:nvSpPr>
        <p:spPr bwMode="auto">
          <a:xfrm>
            <a:off x="4465955" y="5488940"/>
            <a:ext cx="6126480" cy="521970"/>
          </a:xfrm>
          <a:prstGeom prst="rect">
            <a:avLst/>
          </a:prstGeom>
          <a:noFill/>
          <a:ln w="9525">
            <a:solidFill>
              <a:srgbClr val="FF0000"/>
            </a:solidFill>
            <a:miter lim="800000"/>
          </a:ln>
        </p:spPr>
        <p:txBody>
          <a:bodyPr wrap="square">
            <a:spAutoFit/>
          </a:bodyPr>
          <a:p>
            <a:pPr marR="0" algn="ctr" defTabSz="914400" eaLnBrk="0" hangingPunct="0">
              <a:buClrTx/>
              <a:buSzTx/>
              <a:buFontTx/>
              <a:buNone/>
              <a:defRPr/>
            </a:pPr>
            <a:r>
              <a:rPr kumimoji="0" lang="zh-CN" altLang="en-US" sz="2800" b="1" kern="1200" cap="none" spc="0" normalizeH="0" baseline="0" noProof="0" dirty="0">
                <a:solidFill>
                  <a:srgbClr val="FF0000"/>
                </a:solidFill>
                <a:latin typeface="黑体" panose="02010609060101010101" pitchFamily="49" charset="-122"/>
                <a:ea typeface="黑体" panose="02010609060101010101" pitchFamily="49" charset="-122"/>
                <a:cs typeface="+mn-cs"/>
              </a:rPr>
              <a:t>汉中市</a:t>
            </a:r>
            <a:r>
              <a:rPr kumimoji="0" lang="zh-CN" altLang="en-US" sz="2800" b="1" kern="1200" cap="all" spc="0" normalizeH="0" baseline="0" noProof="0" dirty="0">
                <a:solidFill>
                  <a:srgbClr val="FF0000"/>
                </a:solidFill>
                <a:latin typeface="黑体" panose="02010609060101010101" pitchFamily="49" charset="-122"/>
                <a:ea typeface="黑体" panose="02010609060101010101" pitchFamily="49" charset="-122"/>
                <a:cs typeface="Arial" panose="020B0604020202020204" pitchFamily="34" charset="0"/>
              </a:rPr>
              <a:t>工程系列高级职称评审</a:t>
            </a:r>
            <a:r>
              <a:rPr kumimoji="0" lang="zh-CN" altLang="en-US" sz="2800" b="1" kern="1200" cap="none" spc="0" normalizeH="0" baseline="0" noProof="0" dirty="0">
                <a:solidFill>
                  <a:srgbClr val="FF0000"/>
                </a:solidFill>
                <a:latin typeface="黑体" panose="02010609060101010101" pitchFamily="49" charset="-122"/>
                <a:ea typeface="黑体" panose="02010609060101010101" pitchFamily="49" charset="-122"/>
                <a:cs typeface="+mn-cs"/>
              </a:rPr>
              <a:t>委员会</a:t>
            </a:r>
            <a:endParaRPr kumimoji="0" lang="zh-CN" altLang="en-US" sz="2800" b="1" kern="1200" cap="none" spc="0" normalizeH="0" baseline="0" noProof="0" dirty="0">
              <a:solidFill>
                <a:srgbClr val="FF0000"/>
              </a:solidFill>
              <a:latin typeface="黑体" panose="02010609060101010101" pitchFamily="49" charset="-122"/>
              <a:ea typeface="黑体" panose="02010609060101010101" pitchFamily="49" charset="-122"/>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4551045" y="15875"/>
            <a:ext cx="8272780" cy="7149465"/>
          </a:xfrm>
          <a:prstGeom prst="rect">
            <a:avLst/>
          </a:prstGeom>
          <a:ln w="28575" cmpd="sng">
            <a:solidFill>
              <a:srgbClr val="200759"/>
            </a:solidFill>
            <a:prstDash val="solid"/>
          </a:ln>
          <a:effectLst>
            <a:glow rad="63500">
              <a:schemeClr val="accent1">
                <a:satMod val="175000"/>
                <a:alpha val="40000"/>
              </a:schemeClr>
            </a:glow>
          </a:effectLst>
        </p:spPr>
      </p:pic>
      <p:sp>
        <p:nvSpPr>
          <p:cNvPr id="11" name="文本框 10"/>
          <p:cNvSpPr txBox="1"/>
          <p:nvPr/>
        </p:nvSpPr>
        <p:spPr>
          <a:xfrm>
            <a:off x="0" y="15875"/>
            <a:ext cx="4340860" cy="460375"/>
          </a:xfrm>
          <a:prstGeom prst="rect">
            <a:avLst/>
          </a:prstGeom>
          <a:noFill/>
        </p:spPr>
        <p:txBody>
          <a:bodyPr wrap="square" rtlCol="0">
            <a:spAutoFit/>
          </a:bodyPr>
          <a:p>
            <a:r>
              <a:rPr lang="zh-CN" altLang="en-US" sz="2400" b="1"/>
              <a:t>三、基本情况信息填写规范</a:t>
            </a:r>
            <a:endParaRPr lang="zh-CN" altLang="en-US" sz="2400" b="1"/>
          </a:p>
        </p:txBody>
      </p:sp>
      <p:sp>
        <p:nvSpPr>
          <p:cNvPr id="17" name="文本框 16"/>
          <p:cNvSpPr txBox="1"/>
          <p:nvPr/>
        </p:nvSpPr>
        <p:spPr>
          <a:xfrm>
            <a:off x="0" y="376555"/>
            <a:ext cx="4519930" cy="6851015"/>
          </a:xfrm>
          <a:prstGeom prst="rect">
            <a:avLst/>
          </a:prstGeom>
        </p:spPr>
        <p:txBody>
          <a:bodyPr wrap="square">
            <a:noAutofit/>
            <a:extLst>
              <a:ext uri="{4A0BC546-FE56-4ADE-93B0-CB8AF2F6F144}">
                <wpsdc:textFrameExt xmlns:wpsdc="http://www.wps.cn/officeDocument/2022/drawingmlCustomData" type="text"/>
              </a:ext>
            </a:extLst>
          </a:bodyPr>
          <a:p>
            <a:pPr algn="l"/>
            <a:r>
              <a:rPr lang="zh-CN" altLang="en-US" sz="14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a:t>
            </a:r>
            <a:r>
              <a:rPr lang="zh-CN" altLang="en-US" sz="1100">
                <a:solidFill>
                  <a:schemeClr val="tx1"/>
                </a:solidFill>
                <a:uFillTx/>
                <a:latin typeface="楷体" panose="02010609060101010101" charset="-122"/>
                <a:ea typeface="楷体" panose="02010609060101010101" charset="-122"/>
                <a:cs typeface="楷体" panose="02010609060101010101" charset="-122"/>
              </a:rPr>
              <a:t>申报专业</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2.</a:t>
            </a:r>
            <a:r>
              <a:rPr lang="zh-CN" altLang="en-US" sz="1100">
                <a:solidFill>
                  <a:schemeClr val="tx1"/>
                </a:solidFill>
                <a:uFillTx/>
                <a:latin typeface="楷体" panose="02010609060101010101" charset="-122"/>
                <a:ea typeface="楷体" panose="02010609060101010101" charset="-122"/>
                <a:cs typeface="楷体" panose="02010609060101010101" charset="-122"/>
              </a:rPr>
              <a:t>专业名称</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3.</a:t>
            </a:r>
            <a:r>
              <a:rPr lang="zh-CN" altLang="en-US" sz="1100">
                <a:solidFill>
                  <a:schemeClr val="tx1"/>
                </a:solidFill>
                <a:uFillTx/>
                <a:latin typeface="楷体" panose="02010609060101010101" charset="-122"/>
                <a:ea typeface="楷体" panose="02010609060101010101" charset="-122"/>
                <a:cs typeface="楷体" panose="02010609060101010101" charset="-122"/>
              </a:rPr>
              <a:t>本专业工作年限：仅填写从事本专业技术工作年限</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4.</a:t>
            </a:r>
            <a:r>
              <a:rPr lang="zh-CN" altLang="en-US" sz="1100">
                <a:solidFill>
                  <a:schemeClr val="tx1"/>
                </a:solidFill>
                <a:uFillTx/>
                <a:latin typeface="楷体" panose="02010609060101010101" charset="-122"/>
                <a:ea typeface="楷体" panose="02010609060101010101" charset="-122"/>
                <a:cs typeface="楷体" panose="02010609060101010101" charset="-122"/>
              </a:rPr>
              <a:t>工作单位</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填写工作单位全称（务必与工作单位公章一致）</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5.</a:t>
            </a:r>
            <a:r>
              <a:rPr lang="zh-CN" altLang="en-US" sz="1100">
                <a:solidFill>
                  <a:schemeClr val="tx1"/>
                </a:solidFill>
                <a:uFillTx/>
                <a:latin typeface="楷体" panose="02010609060101010101" charset="-122"/>
                <a:ea typeface="楷体" panose="02010609060101010101" charset="-122"/>
                <a:cs typeface="楷体" panose="02010609060101010101" charset="-122"/>
              </a:rPr>
              <a:t>参加工作时间</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6.</a:t>
            </a:r>
            <a:r>
              <a:rPr lang="zh-CN" altLang="en-US" sz="1100" b="1">
                <a:solidFill>
                  <a:schemeClr val="tx1"/>
                </a:solidFill>
                <a:uFillTx/>
                <a:latin typeface="楷体" panose="02010609060101010101" charset="-122"/>
                <a:ea typeface="楷体" panose="02010609060101010101" charset="-122"/>
                <a:cs typeface="楷体" panose="02010609060101010101" charset="-122"/>
              </a:rPr>
              <a:t>推荐单位：一般是所在工作单位</a:t>
            </a:r>
            <a:endParaRPr lang="zh-CN" altLang="en-US" sz="1100" b="1">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7.</a:t>
            </a:r>
            <a:r>
              <a:rPr lang="zh-CN" altLang="en-US" sz="1100">
                <a:solidFill>
                  <a:schemeClr val="tx1"/>
                </a:solidFill>
                <a:uFillTx/>
                <a:latin typeface="楷体" panose="02010609060101010101" charset="-122"/>
                <a:ea typeface="楷体" panose="02010609060101010101" charset="-122"/>
                <a:cs typeface="楷体" panose="02010609060101010101" charset="-122"/>
              </a:rPr>
              <a:t>编码单位</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勾选，编码单位指分配申报单位账号的单位</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8.</a:t>
            </a:r>
            <a:r>
              <a:rPr lang="zh-CN" altLang="en-US" sz="1100">
                <a:solidFill>
                  <a:schemeClr val="tx1"/>
                </a:solidFill>
                <a:uFillTx/>
                <a:latin typeface="楷体" panose="02010609060101010101" charset="-122"/>
                <a:ea typeface="楷体" panose="02010609060101010101" charset="-122"/>
                <a:cs typeface="楷体" panose="02010609060101010101" charset="-122"/>
              </a:rPr>
              <a:t>持何职业资格</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或一体化</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证书</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指陕西省人力资源和社会保障厅《关于明确部分职业资格与职称对应关系的通知》（陕人社函﹝</a:t>
            </a:r>
            <a:r>
              <a:rPr lang="en-US" altLang="zh-CN" sz="1100">
                <a:solidFill>
                  <a:schemeClr val="tx1"/>
                </a:solidFill>
                <a:uFillTx/>
                <a:latin typeface="楷体" panose="02010609060101010101" charset="-122"/>
                <a:ea typeface="楷体" panose="02010609060101010101" charset="-122"/>
                <a:cs typeface="楷体" panose="02010609060101010101" charset="-122"/>
              </a:rPr>
              <a:t>2019</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181</a:t>
            </a:r>
            <a:r>
              <a:rPr lang="zh-CN" altLang="en-US" sz="1100">
                <a:solidFill>
                  <a:schemeClr val="tx1"/>
                </a:solidFill>
                <a:uFillTx/>
                <a:latin typeface="楷体" panose="02010609060101010101" charset="-122"/>
                <a:ea typeface="楷体" panose="02010609060101010101" charset="-122"/>
                <a:cs typeface="楷体" panose="02010609060101010101" charset="-122"/>
              </a:rPr>
              <a:t>号）文件中规定的职业资格</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100">
                <a:solidFill>
                  <a:schemeClr val="tx1"/>
                </a:solidFill>
                <a:uFillTx/>
                <a:latin typeface="楷体" panose="02010609060101010101" charset="-122"/>
                <a:ea typeface="楷体" panose="02010609060101010101" charset="-122"/>
                <a:cs typeface="楷体" panose="02010609060101010101" charset="-122"/>
              </a:rPr>
              <a:t>     </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1</a:t>
            </a:r>
            <a:r>
              <a:rPr lang="zh-CN" altLang="en-US" sz="1100">
                <a:solidFill>
                  <a:schemeClr val="tx1"/>
                </a:solidFill>
                <a:uFillTx/>
                <a:latin typeface="楷体" panose="02010609060101010101" charset="-122"/>
                <a:ea typeface="楷体" panose="02010609060101010101" charset="-122"/>
                <a:cs typeface="楷体" panose="02010609060101010101" charset="-122"/>
              </a:rPr>
              <a:t>）取得时间：勾选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100">
                <a:solidFill>
                  <a:schemeClr val="tx1"/>
                </a:solidFill>
                <a:uFillTx/>
                <a:latin typeface="楷体" panose="02010609060101010101" charset="-122"/>
                <a:ea typeface="楷体" panose="02010609060101010101" charset="-122"/>
                <a:cs typeface="楷体" panose="02010609060101010101" charset="-122"/>
              </a:rPr>
              <a:t>     </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2</a:t>
            </a:r>
            <a:r>
              <a:rPr lang="zh-CN" altLang="en-US" sz="1100">
                <a:solidFill>
                  <a:schemeClr val="tx1"/>
                </a:solidFill>
                <a:uFillTx/>
                <a:latin typeface="楷体" panose="02010609060101010101" charset="-122"/>
                <a:ea typeface="楷体" panose="02010609060101010101" charset="-122"/>
                <a:cs typeface="楷体" panose="02010609060101010101" charset="-122"/>
              </a:rPr>
              <a:t>）职业资格证书：如实填写所持有的职业资格证情况</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9.</a:t>
            </a:r>
            <a:r>
              <a:rPr lang="zh-CN" altLang="en-US" sz="1100">
                <a:solidFill>
                  <a:schemeClr val="tx1"/>
                </a:solidFill>
                <a:uFillTx/>
                <a:latin typeface="楷体" panose="02010609060101010101" charset="-122"/>
                <a:ea typeface="楷体" panose="02010609060101010101" charset="-122"/>
                <a:cs typeface="楷体" panose="02010609060101010101" charset="-122"/>
              </a:rPr>
              <a:t>岗位及行政职务</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请如实填写现岗位及行政职务</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10.</a:t>
            </a:r>
            <a:r>
              <a:rPr lang="zh-CN" altLang="en-US" sz="1100">
                <a:solidFill>
                  <a:schemeClr val="tx1"/>
                </a:solidFill>
                <a:uFillTx/>
                <a:latin typeface="楷体" panose="02010609060101010101" charset="-122"/>
                <a:ea typeface="楷体" panose="02010609060101010101" charset="-122"/>
                <a:cs typeface="楷体" panose="02010609060101010101" charset="-122"/>
              </a:rPr>
              <a:t>现职称</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100">
                <a:solidFill>
                  <a:schemeClr val="tx1"/>
                </a:solidFill>
                <a:uFillTx/>
                <a:latin typeface="楷体" panose="02010609060101010101" charset="-122"/>
                <a:ea typeface="楷体" panose="02010609060101010101" charset="-122"/>
                <a:cs typeface="楷体" panose="02010609060101010101" charset="-122"/>
              </a:rPr>
              <a:t>     </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1</a:t>
            </a:r>
            <a:r>
              <a:rPr lang="zh-CN" altLang="en-US" sz="1100">
                <a:solidFill>
                  <a:schemeClr val="tx1"/>
                </a:solidFill>
                <a:uFillTx/>
                <a:latin typeface="楷体" panose="02010609060101010101" charset="-122"/>
                <a:ea typeface="楷体" panose="02010609060101010101" charset="-122"/>
                <a:cs typeface="楷体" panose="02010609060101010101" charset="-122"/>
              </a:rPr>
              <a:t>）批准时间</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勾选（职称证书授予时间）</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100">
                <a:solidFill>
                  <a:schemeClr val="tx1"/>
                </a:solidFill>
                <a:uFillTx/>
                <a:latin typeface="楷体" panose="02010609060101010101" charset="-122"/>
                <a:ea typeface="楷体" panose="02010609060101010101" charset="-122"/>
                <a:cs typeface="楷体" panose="02010609060101010101" charset="-122"/>
              </a:rPr>
              <a:t>     </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2</a:t>
            </a:r>
            <a:r>
              <a:rPr lang="zh-CN" altLang="en-US" sz="1100">
                <a:solidFill>
                  <a:schemeClr val="tx1"/>
                </a:solidFill>
                <a:uFillTx/>
                <a:latin typeface="楷体" panose="02010609060101010101" charset="-122"/>
                <a:ea typeface="楷体" panose="02010609060101010101" charset="-122"/>
                <a:cs typeface="楷体" panose="02010609060101010101" charset="-122"/>
              </a:rPr>
              <a:t>）批准文号</a:t>
            </a:r>
            <a:r>
              <a:rPr lang="en-US" altLang="zh-CN" sz="1100">
                <a:solidFill>
                  <a:schemeClr val="tx1"/>
                </a:solidFill>
                <a:uFillTx/>
                <a:latin typeface="楷体" panose="02010609060101010101" charset="-122"/>
                <a:ea typeface="楷体" panose="02010609060101010101" charset="-122"/>
                <a:cs typeface="楷体" panose="02010609060101010101" charset="-122"/>
              </a:rPr>
              <a:t>:XXXX</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XXXX</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XX</a:t>
            </a:r>
            <a:r>
              <a:rPr lang="zh-CN" altLang="en-US" sz="1100">
                <a:solidFill>
                  <a:schemeClr val="tx1"/>
                </a:solidFill>
                <a:uFillTx/>
                <a:latin typeface="楷体" panose="02010609060101010101" charset="-122"/>
                <a:ea typeface="楷体" panose="02010609060101010101" charset="-122"/>
                <a:cs typeface="楷体" panose="02010609060101010101" charset="-122"/>
              </a:rPr>
              <a:t>号，如：汉人职发〔</a:t>
            </a:r>
            <a:r>
              <a:rPr lang="en-US" altLang="zh-CN" sz="1100">
                <a:solidFill>
                  <a:schemeClr val="tx1"/>
                </a:solidFill>
                <a:uFillTx/>
                <a:latin typeface="楷体" panose="02010609060101010101" charset="-122"/>
                <a:ea typeface="楷体" panose="02010609060101010101" charset="-122"/>
                <a:cs typeface="楷体" panose="02010609060101010101" charset="-122"/>
              </a:rPr>
              <a:t>2021</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 15</a:t>
            </a:r>
            <a:r>
              <a:rPr lang="zh-CN" altLang="en-US" sz="1100">
                <a:solidFill>
                  <a:schemeClr val="tx1"/>
                </a:solidFill>
                <a:uFillTx/>
                <a:latin typeface="楷体" panose="02010609060101010101" charset="-122"/>
                <a:ea typeface="楷体" panose="02010609060101010101" charset="-122"/>
                <a:cs typeface="楷体" panose="02010609060101010101" charset="-122"/>
              </a:rPr>
              <a:t>号</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algn="l">
              <a:buFont typeface="Wingdings" panose="05000000000000000000" charset="0"/>
            </a:pPr>
            <a:r>
              <a:rPr lang="en-US" altLang="zh-CN" sz="1100">
                <a:solidFill>
                  <a:schemeClr val="tx1"/>
                </a:solidFill>
                <a:uFillTx/>
                <a:latin typeface="楷体" panose="02010609060101010101" charset="-122"/>
                <a:ea typeface="楷体" panose="02010609060101010101" charset="-122"/>
                <a:cs typeface="楷体" panose="02010609060101010101" charset="-122"/>
              </a:rPr>
              <a:t>     </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3</a:t>
            </a:r>
            <a:r>
              <a:rPr lang="zh-CN" altLang="en-US" sz="1100">
                <a:solidFill>
                  <a:schemeClr val="tx1"/>
                </a:solidFill>
                <a:uFillTx/>
                <a:latin typeface="楷体" panose="02010609060101010101" charset="-122"/>
                <a:ea typeface="楷体" panose="02010609060101010101" charset="-122"/>
                <a:cs typeface="楷体" panose="02010609060101010101" charset="-122"/>
              </a:rPr>
              <a:t>）现专业技术职称审批机关：职称证书签发机关全称</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11.</a:t>
            </a:r>
            <a:r>
              <a:rPr lang="zh-CN" altLang="en-US" sz="1100">
                <a:solidFill>
                  <a:schemeClr val="tx1"/>
                </a:solidFill>
                <a:uFillTx/>
                <a:latin typeface="楷体" panose="02010609060101010101" charset="-122"/>
                <a:ea typeface="楷体" panose="02010609060101010101" charset="-122"/>
                <a:cs typeface="楷体" panose="02010609060101010101" charset="-122"/>
              </a:rPr>
              <a:t>是否破格</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不勾选（仅符合破格人员勾选，其他人员请勿选择此项，勾选破格的人员还须在</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破格条件说明</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处填写破格条件，并在</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完成并送审</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处导出《破格申请表》，单位填写意见并加盖公章后，与县区人社局或市级行业主管部门出具的专项破格推荐报告扫描上传至申报系统）。</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12.</a:t>
            </a:r>
            <a:r>
              <a:rPr lang="zh-CN" altLang="en-US" sz="1100">
                <a:solidFill>
                  <a:schemeClr val="tx1"/>
                </a:solidFill>
                <a:uFillTx/>
                <a:latin typeface="楷体" panose="02010609060101010101" charset="-122"/>
                <a:ea typeface="楷体" panose="02010609060101010101" charset="-122"/>
                <a:cs typeface="楷体" panose="02010609060101010101" charset="-122"/>
              </a:rPr>
              <a:t>转评类型</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不勾选（已评聘非工程系列的专业技术人才，转换到工程技术岗位并工作满一年以上的人员勾选）。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13.</a:t>
            </a:r>
            <a:r>
              <a:rPr lang="zh-CN" altLang="en-US" sz="1100">
                <a:solidFill>
                  <a:schemeClr val="tx1"/>
                </a:solidFill>
                <a:uFillTx/>
                <a:latin typeface="楷体" panose="02010609060101010101" charset="-122"/>
                <a:ea typeface="楷体" panose="02010609060101010101" charset="-122"/>
                <a:cs typeface="楷体" panose="02010609060101010101" charset="-122"/>
              </a:rPr>
              <a:t>资格确认</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不勾选（外省、中央驻陕、军队转业调入我市的工程系列专业技术人才职称确认或职称确认与职称晋升评审同步进行的人员勾选，并在</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资格确认</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处填写</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专业技术职称资格确认表</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，在</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证件电子图片</a:t>
            </a:r>
            <a:r>
              <a:rPr lang="en-US" altLang="en-US"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职称资格确认证明材料</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中上传完整的职称证书、任职批复文件、评审表）。</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14.</a:t>
            </a:r>
            <a:r>
              <a:rPr lang="zh-CN" altLang="en-US" sz="1100">
                <a:solidFill>
                  <a:schemeClr val="tx1"/>
                </a:solidFill>
                <a:uFillTx/>
                <a:latin typeface="楷体" panose="02010609060101010101" charset="-122"/>
                <a:ea typeface="楷体" panose="02010609060101010101" charset="-122"/>
                <a:cs typeface="楷体" panose="02010609060101010101" charset="-122"/>
              </a:rPr>
              <a:t>是否贫困县</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不勾选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15.</a:t>
            </a:r>
            <a:r>
              <a:rPr lang="zh-CN" altLang="en-US" sz="1100">
                <a:solidFill>
                  <a:schemeClr val="tx1"/>
                </a:solidFill>
                <a:uFillTx/>
                <a:latin typeface="楷体" panose="02010609060101010101" charset="-122"/>
                <a:ea typeface="楷体" panose="02010609060101010101" charset="-122"/>
                <a:cs typeface="楷体" panose="02010609060101010101" charset="-122"/>
              </a:rPr>
              <a:t>是否基层</a:t>
            </a:r>
            <a:r>
              <a:rPr lang="en-US" altLang="zh-CN" sz="1100">
                <a:solidFill>
                  <a:schemeClr val="tx1"/>
                </a:solidFill>
                <a:uFillTx/>
                <a:latin typeface="楷体" panose="02010609060101010101" charset="-122"/>
                <a:ea typeface="楷体" panose="02010609060101010101" charset="-122"/>
                <a:cs typeface="楷体" panose="02010609060101010101" charset="-122"/>
              </a:rPr>
              <a:t>:</a:t>
            </a:r>
            <a:r>
              <a:rPr lang="zh-CN" altLang="en-US" sz="1100">
                <a:solidFill>
                  <a:schemeClr val="tx1"/>
                </a:solidFill>
                <a:uFillTx/>
                <a:latin typeface="楷体" panose="02010609060101010101" charset="-122"/>
                <a:ea typeface="楷体" panose="02010609060101010101" charset="-122"/>
                <a:cs typeface="楷体" panose="02010609060101010101" charset="-122"/>
              </a:rPr>
              <a:t>勾选（根据陕人社发〔</a:t>
            </a:r>
            <a:r>
              <a:rPr lang="en-US" altLang="zh-CN" sz="1100">
                <a:solidFill>
                  <a:schemeClr val="tx1"/>
                </a:solidFill>
                <a:uFillTx/>
                <a:latin typeface="楷体" panose="02010609060101010101" charset="-122"/>
                <a:ea typeface="楷体" panose="02010609060101010101" charset="-122"/>
                <a:cs typeface="楷体" panose="02010609060101010101" charset="-122"/>
              </a:rPr>
              <a:t>2017</a:t>
            </a:r>
            <a:r>
              <a:rPr lang="zh-CN" altLang="en-US" sz="1100">
                <a:solidFill>
                  <a:schemeClr val="tx1"/>
                </a:solidFill>
                <a:uFillTx/>
                <a:latin typeface="楷体" panose="02010609060101010101" charset="-122"/>
                <a:ea typeface="楷体" panose="02010609060101010101" charset="-122"/>
                <a:cs typeface="楷体" panose="02010609060101010101" charset="-122"/>
              </a:rPr>
              <a:t>〕</a:t>
            </a:r>
            <a:r>
              <a:rPr lang="en-US" altLang="zh-CN" sz="1100">
                <a:solidFill>
                  <a:schemeClr val="tx1"/>
                </a:solidFill>
                <a:uFillTx/>
                <a:latin typeface="楷体" panose="02010609060101010101" charset="-122"/>
                <a:ea typeface="楷体" panose="02010609060101010101" charset="-122"/>
                <a:cs typeface="楷体" panose="02010609060101010101" charset="-122"/>
              </a:rPr>
              <a:t>47</a:t>
            </a:r>
            <a:r>
              <a:rPr lang="zh-CN" altLang="en-US" sz="1100">
                <a:solidFill>
                  <a:schemeClr val="tx1"/>
                </a:solidFill>
                <a:uFillTx/>
                <a:latin typeface="楷体" panose="02010609060101010101" charset="-122"/>
                <a:ea typeface="楷体" panose="02010609060101010101" charset="-122"/>
                <a:cs typeface="楷体" panose="02010609060101010101" charset="-122"/>
              </a:rPr>
              <a:t>号范围选择，市直部门及下属单位、汉台区、南郑区不属于基层不勾选）。</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16.</a:t>
            </a:r>
            <a:r>
              <a:rPr lang="zh-CN" altLang="en-US" sz="1100" b="1">
                <a:solidFill>
                  <a:schemeClr val="tx1"/>
                </a:solidFill>
                <a:uFillTx/>
                <a:latin typeface="楷体" panose="02010609060101010101" charset="-122"/>
                <a:ea typeface="楷体" panose="02010609060101010101" charset="-122"/>
                <a:cs typeface="楷体" panose="02010609060101010101" charset="-122"/>
              </a:rPr>
              <a:t>特殊贡献情况</a:t>
            </a:r>
            <a:r>
              <a:rPr lang="en-US" altLang="zh-CN" sz="1100" b="1">
                <a:solidFill>
                  <a:schemeClr val="tx1"/>
                </a:solidFill>
                <a:uFillTx/>
                <a:latin typeface="楷体" panose="02010609060101010101" charset="-122"/>
                <a:ea typeface="楷体" panose="02010609060101010101" charset="-122"/>
                <a:cs typeface="楷体" panose="02010609060101010101" charset="-122"/>
              </a:rPr>
              <a:t>: </a:t>
            </a:r>
            <a:r>
              <a:rPr lang="zh-CN" altLang="en-US" sz="1100" b="1">
                <a:solidFill>
                  <a:schemeClr val="tx1"/>
                </a:solidFill>
                <a:uFillTx/>
                <a:latin typeface="楷体" panose="02010609060101010101" charset="-122"/>
                <a:ea typeface="楷体" panose="02010609060101010101" charset="-122"/>
                <a:cs typeface="楷体" panose="02010609060101010101" charset="-122"/>
              </a:rPr>
              <a:t>不勾选（符合</a:t>
            </a:r>
            <a:r>
              <a:rPr lang="en-US" altLang="zh-CN" sz="1100" b="1">
                <a:solidFill>
                  <a:schemeClr val="tx1"/>
                </a:solidFill>
                <a:uFillTx/>
                <a:latin typeface="楷体" panose="02010609060101010101" charset="-122"/>
                <a:ea typeface="楷体" panose="02010609060101010101" charset="-122"/>
                <a:cs typeface="楷体" panose="02010609060101010101" charset="-122"/>
              </a:rPr>
              <a:t>“</a:t>
            </a:r>
            <a:r>
              <a:rPr lang="zh-CN" altLang="en-US" sz="1100" b="1">
                <a:solidFill>
                  <a:schemeClr val="tx1"/>
                </a:solidFill>
                <a:uFillTx/>
                <a:latin typeface="楷体" panose="02010609060101010101" charset="-122"/>
                <a:ea typeface="楷体" panose="02010609060101010101" charset="-122"/>
                <a:cs typeface="楷体" panose="02010609060101010101" charset="-122"/>
              </a:rPr>
              <a:t>援藏、援疆、援青、乡村振兴和其他</a:t>
            </a:r>
            <a:r>
              <a:rPr lang="en-US" altLang="zh-CN" sz="1100" b="1">
                <a:solidFill>
                  <a:schemeClr val="tx1"/>
                </a:solidFill>
                <a:uFillTx/>
                <a:latin typeface="楷体" panose="02010609060101010101" charset="-122"/>
                <a:ea typeface="楷体" panose="02010609060101010101" charset="-122"/>
                <a:cs typeface="楷体" panose="02010609060101010101" charset="-122"/>
              </a:rPr>
              <a:t>”</a:t>
            </a:r>
            <a:r>
              <a:rPr lang="zh-CN" altLang="en-US" sz="1100" b="1">
                <a:solidFill>
                  <a:schemeClr val="tx1"/>
                </a:solidFill>
                <a:uFillTx/>
                <a:latin typeface="楷体" panose="02010609060101010101" charset="-122"/>
                <a:ea typeface="楷体" panose="02010609060101010101" charset="-122"/>
                <a:cs typeface="楷体" panose="02010609060101010101" charset="-122"/>
              </a:rPr>
              <a:t>倾斜政策的人员勾选，还须在</a:t>
            </a:r>
            <a:r>
              <a:rPr lang="en-US" altLang="zh-CN" sz="1100" b="1">
                <a:solidFill>
                  <a:schemeClr val="tx1"/>
                </a:solidFill>
                <a:uFillTx/>
                <a:latin typeface="楷体" panose="02010609060101010101" charset="-122"/>
                <a:ea typeface="楷体" panose="02010609060101010101" charset="-122"/>
                <a:cs typeface="楷体" panose="02010609060101010101" charset="-122"/>
              </a:rPr>
              <a:t>“</a:t>
            </a:r>
            <a:r>
              <a:rPr lang="zh-CN" altLang="en-US" sz="1100" b="1">
                <a:solidFill>
                  <a:schemeClr val="tx1"/>
                </a:solidFill>
                <a:uFillTx/>
                <a:latin typeface="楷体" panose="02010609060101010101" charset="-122"/>
                <a:ea typeface="楷体" panose="02010609060101010101" charset="-122"/>
                <a:cs typeface="楷体" panose="02010609060101010101" charset="-122"/>
              </a:rPr>
              <a:t>证件电子图片</a:t>
            </a:r>
            <a:r>
              <a:rPr lang="en-US" altLang="en-US" sz="1100" b="1">
                <a:solidFill>
                  <a:schemeClr val="tx1"/>
                </a:solidFill>
                <a:uFillTx/>
                <a:latin typeface="楷体" panose="02010609060101010101" charset="-122"/>
                <a:ea typeface="楷体" panose="02010609060101010101" charset="-122"/>
                <a:cs typeface="楷体" panose="02010609060101010101" charset="-122"/>
              </a:rPr>
              <a:t>→</a:t>
            </a:r>
            <a:r>
              <a:rPr lang="zh-CN" altLang="en-US" sz="1100" b="1">
                <a:solidFill>
                  <a:schemeClr val="tx1"/>
                </a:solidFill>
                <a:uFillTx/>
                <a:latin typeface="楷体" panose="02010609060101010101" charset="-122"/>
                <a:ea typeface="楷体" panose="02010609060101010101" charset="-122"/>
                <a:cs typeface="楷体" panose="02010609060101010101" charset="-122"/>
              </a:rPr>
              <a:t>其他证明材料</a:t>
            </a:r>
            <a:r>
              <a:rPr lang="en-US" altLang="zh-CN" sz="1100" b="1">
                <a:solidFill>
                  <a:schemeClr val="tx1"/>
                </a:solidFill>
                <a:uFillTx/>
                <a:latin typeface="楷体" panose="02010609060101010101" charset="-122"/>
                <a:ea typeface="楷体" panose="02010609060101010101" charset="-122"/>
                <a:cs typeface="楷体" panose="02010609060101010101" charset="-122"/>
              </a:rPr>
              <a:t>”</a:t>
            </a:r>
            <a:r>
              <a:rPr lang="zh-CN" altLang="en-US" sz="1100" b="1">
                <a:solidFill>
                  <a:schemeClr val="tx1"/>
                </a:solidFill>
                <a:uFillTx/>
                <a:latin typeface="楷体" panose="02010609060101010101" charset="-122"/>
                <a:ea typeface="楷体" panose="02010609060101010101" charset="-122"/>
                <a:cs typeface="楷体" panose="02010609060101010101" charset="-122"/>
              </a:rPr>
              <a:t>中上传有关资料）</a:t>
            </a:r>
            <a:r>
              <a:rPr lang="zh-CN" altLang="en-US" sz="1100">
                <a:solidFill>
                  <a:schemeClr val="tx1"/>
                </a:solidFill>
                <a:uFillTx/>
                <a:latin typeface="楷体" panose="02010609060101010101" charset="-122"/>
                <a:ea typeface="楷体" panose="02010609060101010101" charset="-122"/>
                <a:cs typeface="楷体" panose="02010609060101010101" charset="-122"/>
              </a:rPr>
              <a:t>。</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17.</a:t>
            </a:r>
            <a:r>
              <a:rPr lang="zh-CN" altLang="en-US" sz="1100">
                <a:solidFill>
                  <a:schemeClr val="tx1"/>
                </a:solidFill>
                <a:uFillTx/>
                <a:latin typeface="楷体" panose="02010609060101010101" charset="-122"/>
                <a:ea typeface="楷体" panose="02010609060101010101" charset="-122"/>
                <a:cs typeface="楷体" panose="02010609060101010101" charset="-122"/>
              </a:rPr>
              <a:t>工作单位层级：勾选（省级单位、市级单位、区级单位、县级单位、县级市单位、中央驻陕单位）</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100">
                <a:solidFill>
                  <a:schemeClr val="tx1"/>
                </a:solidFill>
                <a:uFillTx/>
                <a:latin typeface="楷体" panose="02010609060101010101" charset="-122"/>
                <a:ea typeface="楷体" panose="02010609060101010101" charset="-122"/>
                <a:cs typeface="楷体" panose="02010609060101010101" charset="-122"/>
              </a:rPr>
              <a:t>18.</a:t>
            </a:r>
            <a:r>
              <a:rPr lang="zh-CN" altLang="en-US" sz="1100">
                <a:solidFill>
                  <a:schemeClr val="tx1"/>
                </a:solidFill>
                <a:uFillTx/>
                <a:latin typeface="楷体" panose="02010609060101010101" charset="-122"/>
                <a:ea typeface="楷体" panose="02010609060101010101" charset="-122"/>
                <a:cs typeface="楷体" panose="02010609060101010101" charset="-122"/>
              </a:rPr>
              <a:t>单位类型：勾选（事业单位、国有企业、民营企业、中央驻陕企业、中央驻陕事业单位、其他）</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4551045" y="5775960"/>
            <a:ext cx="8303260" cy="1383665"/>
          </a:xfrm>
          <a:prstGeom prst="rect">
            <a:avLst/>
          </a:prstGeom>
          <a:ln w="28575" cmpd="sng">
            <a:solidFill>
              <a:srgbClr val="0070C0"/>
            </a:solidFill>
            <a:prstDash val="solid"/>
          </a:ln>
        </p:spPr>
        <p:txBody>
          <a:bodyPr wrap="square">
            <a:spAutoFit/>
            <a:extLst>
              <a:ext uri="{4A0BC546-FE56-4ADE-93B0-CB8AF2F6F144}">
                <wpsdc:textFrameExt xmlns:wpsdc="http://www.wps.cn/officeDocument/2022/drawingmlCustomData" type="text"/>
              </a:ext>
            </a:extLst>
          </a:bodyPr>
          <a:p>
            <a:pPr algn="ctr"/>
            <a:r>
              <a:rPr lang="zh-CN" altLang="en-US" sz="2800" b="1">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rPr>
              <a:t>请认真阅读</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《汉中市人力资源和社会保障局</a:t>
            </a:r>
            <a:endPar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endParaRPr>
          </a:p>
          <a:p>
            <a:pPr algn="ct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关于开展</a:t>
            </a:r>
            <a:r>
              <a:rPr lang="en-US" altLang="zh-CN" sz="2800" b="1">
                <a:solidFill>
                  <a:srgbClr val="FF0000"/>
                </a:solidFill>
                <a:latin typeface="黑体" panose="02010609060101010101" pitchFamily="49" charset="-122"/>
                <a:ea typeface="黑体" panose="02010609060101010101" pitchFamily="49" charset="-122"/>
                <a:cs typeface="黑体" panose="02010609060101010101" pitchFamily="49" charset="-122"/>
              </a:rPr>
              <a:t>2026</a:t>
            </a:r>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rPr>
              <a:t>年度全市工程系列中高级职称评审工作的通知》</a:t>
            </a:r>
            <a:r>
              <a:rPr lang="zh-CN" altLang="en-US" sz="2800" b="1">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rPr>
              <a:t>附件</a:t>
            </a:r>
            <a:r>
              <a:rPr lang="en-US" altLang="zh-CN" sz="2800" b="1">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rPr>
              <a:t>7</a:t>
            </a:r>
            <a:endParaRPr lang="en-US" altLang="zh-CN" sz="2800" b="1">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endParaRPr>
          </a:p>
        </p:txBody>
      </p:sp>
      <p:sp>
        <p:nvSpPr>
          <p:cNvPr id="7" name="矩形 6"/>
          <p:cNvSpPr/>
          <p:nvPr/>
        </p:nvSpPr>
        <p:spPr>
          <a:xfrm>
            <a:off x="4628515" y="803275"/>
            <a:ext cx="604520" cy="229235"/>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460375"/>
          </a:xfrm>
          <a:prstGeom prst="rect">
            <a:avLst/>
          </a:prstGeom>
          <a:noFill/>
        </p:spPr>
        <p:txBody>
          <a:bodyPr wrap="square" rtlCol="0">
            <a:spAutoFit/>
          </a:bodyPr>
          <a:p>
            <a:r>
              <a:rPr lang="zh-CN" altLang="en-US" sz="2400" b="1"/>
              <a:t>四、上传</a:t>
            </a:r>
            <a:r>
              <a:rPr lang="zh-CN" altLang="en-US" sz="2400" b="1"/>
              <a:t>照片</a:t>
            </a:r>
            <a:endParaRPr lang="zh-CN" altLang="en-US" sz="2400" b="1"/>
          </a:p>
        </p:txBody>
      </p:sp>
      <p:sp>
        <p:nvSpPr>
          <p:cNvPr id="17" name="文本框 16"/>
          <p:cNvSpPr txBox="1"/>
          <p:nvPr/>
        </p:nvSpPr>
        <p:spPr>
          <a:xfrm>
            <a:off x="0" y="448310"/>
            <a:ext cx="3990340" cy="685101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2000">
                <a:latin typeface="Arial" panose="020B0604020202020204" pitchFamily="34" charset="0"/>
                <a:ea typeface="微软雅黑" panose="020B0503020204020204" pitchFamily="34" charset="-122"/>
              </a:rPr>
              <a:t>：</a:t>
            </a:r>
            <a:endParaRPr lang="zh-CN" altLang="en-US" sz="2000">
              <a:latin typeface="Arial" panose="020B0604020202020204" pitchFamily="34" charset="0"/>
              <a:ea typeface="微软雅黑" panose="020B0503020204020204" pitchFamily="34" charset="-122"/>
            </a:endParaRPr>
          </a:p>
          <a:p>
            <a:pPr algn="l"/>
            <a:endParaRPr lang="zh-CN" altLang="en-US" sz="20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en-US" altLang="zh-CN" sz="1600">
                <a:solidFill>
                  <a:schemeClr val="tx1"/>
                </a:solidFill>
                <a:uFillTx/>
                <a:latin typeface="楷体" panose="02010609060101010101" charset="-122"/>
                <a:ea typeface="楷体" panose="02010609060101010101" charset="-122"/>
                <a:cs typeface="楷体" panose="02010609060101010101" charset="-122"/>
              </a:rPr>
              <a:t>1. </a:t>
            </a:r>
            <a:r>
              <a:rPr lang="zh-CN" altLang="en-US" sz="1600">
                <a:solidFill>
                  <a:schemeClr val="tx1"/>
                </a:solidFill>
                <a:uFillTx/>
                <a:latin typeface="楷体" panose="02010609060101010101" charset="-122"/>
                <a:ea typeface="楷体" panose="02010609060101010101" charset="-122"/>
                <a:cs typeface="楷体" panose="02010609060101010101" charset="-122"/>
              </a:rPr>
              <a:t>请选择电子照片文件并上传。</a:t>
            </a:r>
            <a:r>
              <a:rPr lang="zh-CN" altLang="en-US" sz="1600" b="1">
                <a:solidFill>
                  <a:schemeClr val="accent1">
                    <a:lumMod val="75000"/>
                  </a:schemeClr>
                </a:solidFill>
                <a:uFillTx/>
                <a:latin typeface="楷体" panose="02010609060101010101" charset="-122"/>
                <a:ea typeface="楷体" panose="02010609060101010101" charset="-122"/>
                <a:cs typeface="楷体" panose="02010609060101010101" charset="-122"/>
              </a:rPr>
              <a:t>支持</a:t>
            </a:r>
            <a:r>
              <a:rPr lang="en-US" altLang="zh-CN" sz="1600" b="1">
                <a:solidFill>
                  <a:schemeClr val="accent1">
                    <a:lumMod val="75000"/>
                  </a:schemeClr>
                </a:solidFill>
                <a:uFillTx/>
                <a:latin typeface="楷体" panose="02010609060101010101" charset="-122"/>
                <a:ea typeface="楷体" panose="02010609060101010101" charset="-122"/>
                <a:cs typeface="楷体" panose="02010609060101010101" charset="-122"/>
              </a:rPr>
              <a:t> JPG</a:t>
            </a:r>
            <a:r>
              <a:rPr lang="zh-CN" altLang="en-US" sz="1600" b="1">
                <a:solidFill>
                  <a:schemeClr val="accent1">
                    <a:lumMod val="75000"/>
                  </a:schemeClr>
                </a:solidFill>
                <a:uFillTx/>
                <a:latin typeface="楷体" panose="02010609060101010101" charset="-122"/>
                <a:ea typeface="楷体" panose="02010609060101010101" charset="-122"/>
                <a:cs typeface="楷体" panose="02010609060101010101" charset="-122"/>
              </a:rPr>
              <a:t>格式</a:t>
            </a:r>
            <a:r>
              <a:rPr lang="zh-CN" altLang="en-US" sz="1600">
                <a:solidFill>
                  <a:schemeClr val="tx1"/>
                </a:solidFill>
                <a:uFillTx/>
                <a:latin typeface="楷体" panose="02010609060101010101" charset="-122"/>
                <a:ea typeface="楷体" panose="02010609060101010101" charset="-122"/>
                <a:cs typeface="楷体" panose="02010609060101010101" charset="-122"/>
              </a:rPr>
              <a:t>，图像样式见右图。</a:t>
            </a:r>
            <a:endParaRPr lang="zh-CN" altLang="en-US" sz="16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600">
                <a:solidFill>
                  <a:schemeClr val="tx1"/>
                </a:solidFill>
                <a:uFillTx/>
                <a:latin typeface="楷体" panose="02010609060101010101" charset="-122"/>
                <a:ea typeface="楷体" panose="02010609060101010101" charset="-122"/>
                <a:cs typeface="楷体" panose="02010609060101010101" charset="-122"/>
              </a:rPr>
              <a:t>2. </a:t>
            </a:r>
            <a:r>
              <a:rPr lang="zh-CN" altLang="en-US" sz="1600">
                <a:solidFill>
                  <a:schemeClr val="tx1"/>
                </a:solidFill>
                <a:uFillTx/>
                <a:latin typeface="楷体" panose="02010609060101010101" charset="-122"/>
                <a:ea typeface="楷体" panose="02010609060101010101" charset="-122"/>
                <a:cs typeface="楷体" panose="02010609060101010101" charset="-122"/>
              </a:rPr>
              <a:t>图像规格：建议</a:t>
            </a:r>
            <a:r>
              <a:rPr lang="en-US" altLang="zh-CN" sz="1600">
                <a:solidFill>
                  <a:schemeClr val="tx1"/>
                </a:solidFill>
                <a:uFillTx/>
                <a:latin typeface="楷体" panose="02010609060101010101" charset="-122"/>
                <a:ea typeface="楷体" panose="02010609060101010101" charset="-122"/>
                <a:cs typeface="楷体" panose="02010609060101010101" charset="-122"/>
              </a:rPr>
              <a:t>626</a:t>
            </a:r>
            <a:r>
              <a:rPr lang="zh-CN" altLang="en-US" sz="1600">
                <a:solidFill>
                  <a:schemeClr val="tx1"/>
                </a:solidFill>
                <a:uFillTx/>
                <a:latin typeface="楷体" panose="02010609060101010101" charset="-122"/>
                <a:ea typeface="楷体" panose="02010609060101010101" charset="-122"/>
                <a:cs typeface="楷体" panose="02010609060101010101" charset="-122"/>
              </a:rPr>
              <a:t>像素</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高</a:t>
            </a:r>
            <a:r>
              <a:rPr lang="en-US" altLang="zh-CN" sz="1600">
                <a:solidFill>
                  <a:schemeClr val="tx1"/>
                </a:solidFill>
                <a:uFillTx/>
                <a:latin typeface="楷体" panose="02010609060101010101" charset="-122"/>
                <a:ea typeface="楷体" panose="02010609060101010101" charset="-122"/>
                <a:cs typeface="楷体" panose="02010609060101010101" charset="-122"/>
              </a:rPr>
              <a:t>)x413</a:t>
            </a:r>
            <a:r>
              <a:rPr lang="zh-CN" altLang="en-US" sz="1600">
                <a:solidFill>
                  <a:schemeClr val="tx1"/>
                </a:solidFill>
                <a:uFillTx/>
                <a:latin typeface="楷体" panose="02010609060101010101" charset="-122"/>
                <a:ea typeface="楷体" panose="02010609060101010101" charset="-122"/>
                <a:cs typeface="楷体" panose="02010609060101010101" charset="-122"/>
              </a:rPr>
              <a:t>像素</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宽</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。文件</a:t>
            </a:r>
            <a:r>
              <a:rPr lang="zh-CN" altLang="en-US" sz="1600" b="1">
                <a:solidFill>
                  <a:schemeClr val="accent1">
                    <a:lumMod val="75000"/>
                  </a:schemeClr>
                </a:solidFill>
                <a:uFillTx/>
                <a:latin typeface="楷体" panose="02010609060101010101" charset="-122"/>
                <a:ea typeface="楷体" panose="02010609060101010101" charset="-122"/>
                <a:cs typeface="楷体" panose="02010609060101010101" charset="-122"/>
              </a:rPr>
              <a:t>大小不超过</a:t>
            </a:r>
            <a:r>
              <a:rPr lang="en-US" altLang="zh-CN" sz="1600" b="1">
                <a:solidFill>
                  <a:schemeClr val="accent1">
                    <a:lumMod val="75000"/>
                  </a:schemeClr>
                </a:solidFill>
                <a:uFillTx/>
                <a:latin typeface="楷体" panose="02010609060101010101" charset="-122"/>
                <a:ea typeface="楷体" panose="02010609060101010101" charset="-122"/>
                <a:cs typeface="楷体" panose="02010609060101010101" charset="-122"/>
              </a:rPr>
              <a:t>100K</a:t>
            </a:r>
            <a:r>
              <a:rPr lang="zh-CN" altLang="en-US" sz="1600">
                <a:solidFill>
                  <a:schemeClr val="tx1"/>
                </a:solidFill>
                <a:uFillTx/>
                <a:latin typeface="楷体" panose="02010609060101010101" charset="-122"/>
                <a:ea typeface="楷体" panose="02010609060101010101" charset="-122"/>
                <a:cs typeface="楷体" panose="02010609060101010101" charset="-122"/>
              </a:rPr>
              <a:t>。</a:t>
            </a:r>
            <a:endParaRPr lang="zh-CN" altLang="en-US" sz="16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600">
                <a:solidFill>
                  <a:schemeClr val="tx1"/>
                </a:solidFill>
                <a:uFillTx/>
                <a:latin typeface="楷体" panose="02010609060101010101" charset="-122"/>
                <a:ea typeface="楷体" panose="02010609060101010101" charset="-122"/>
                <a:cs typeface="楷体" panose="02010609060101010101" charset="-122"/>
              </a:rPr>
              <a:t>3. </a:t>
            </a:r>
            <a:r>
              <a:rPr lang="zh-CN" altLang="en-US" sz="1600">
                <a:solidFill>
                  <a:schemeClr val="tx1"/>
                </a:solidFill>
                <a:uFillTx/>
                <a:latin typeface="楷体" panose="02010609060101010101" charset="-122"/>
                <a:ea typeface="楷体" panose="02010609060101010101" charset="-122"/>
                <a:cs typeface="楷体" panose="02010609060101010101" charset="-122"/>
              </a:rPr>
              <a:t>若图片太大，请使用图片处理工具【下载】处理变小（下载</a:t>
            </a:r>
            <a:r>
              <a:rPr lang="en-US" altLang="zh-CN" sz="1600">
                <a:solidFill>
                  <a:schemeClr val="tx1"/>
                </a:solidFill>
                <a:uFillTx/>
                <a:latin typeface="楷体" panose="02010609060101010101" charset="-122"/>
                <a:ea typeface="楷体" panose="02010609060101010101" charset="-122"/>
                <a:cs typeface="楷体" panose="02010609060101010101" charset="-122"/>
              </a:rPr>
              <a:t>--&gt;</a:t>
            </a:r>
            <a:r>
              <a:rPr lang="zh-CN" altLang="en-US" sz="1600">
                <a:solidFill>
                  <a:schemeClr val="tx1"/>
                </a:solidFill>
                <a:uFillTx/>
                <a:latin typeface="楷体" panose="02010609060101010101" charset="-122"/>
                <a:ea typeface="楷体" panose="02010609060101010101" charset="-122"/>
                <a:cs typeface="楷体" panose="02010609060101010101" charset="-122"/>
              </a:rPr>
              <a:t>安装</a:t>
            </a:r>
            <a:r>
              <a:rPr lang="en-US" altLang="zh-CN" sz="1600">
                <a:solidFill>
                  <a:schemeClr val="tx1"/>
                </a:solidFill>
                <a:uFillTx/>
                <a:latin typeface="楷体" panose="02010609060101010101" charset="-122"/>
                <a:ea typeface="楷体" panose="02010609060101010101" charset="-122"/>
                <a:cs typeface="楷体" panose="02010609060101010101" charset="-122"/>
              </a:rPr>
              <a:t>--&gt;</a:t>
            </a:r>
            <a:r>
              <a:rPr lang="zh-CN" altLang="en-US" sz="1600">
                <a:solidFill>
                  <a:schemeClr val="tx1"/>
                </a:solidFill>
                <a:uFillTx/>
                <a:latin typeface="楷体" panose="02010609060101010101" charset="-122"/>
                <a:ea typeface="楷体" panose="02010609060101010101" charset="-122"/>
                <a:cs typeface="楷体" panose="02010609060101010101" charset="-122"/>
              </a:rPr>
              <a:t>运行，点</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打开文件</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打开你的图片，点</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照片保存</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，修改保存路径和文件名，输入文件大小上限</a:t>
            </a:r>
            <a:r>
              <a:rPr lang="en-US" altLang="zh-CN" sz="1600">
                <a:solidFill>
                  <a:schemeClr val="tx1"/>
                </a:solidFill>
                <a:uFillTx/>
                <a:latin typeface="楷体" panose="02010609060101010101" charset="-122"/>
                <a:ea typeface="楷体" panose="02010609060101010101" charset="-122"/>
                <a:cs typeface="楷体" panose="02010609060101010101" charset="-122"/>
              </a:rPr>
              <a:t>100</a:t>
            </a:r>
            <a:r>
              <a:rPr lang="zh-CN" altLang="en-US" sz="1600">
                <a:solidFill>
                  <a:schemeClr val="tx1"/>
                </a:solidFill>
                <a:uFillTx/>
                <a:latin typeface="楷体" panose="02010609060101010101" charset="-122"/>
                <a:ea typeface="楷体" panose="02010609060101010101" charset="-122"/>
                <a:cs typeface="楷体" panose="02010609060101010101" charset="-122"/>
              </a:rPr>
              <a:t>，确定）。</a:t>
            </a:r>
            <a:endParaRPr lang="zh-CN" altLang="en-US" sz="16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600">
                <a:solidFill>
                  <a:schemeClr val="tx1"/>
                </a:solidFill>
                <a:uFillTx/>
                <a:latin typeface="楷体" panose="02010609060101010101" charset="-122"/>
                <a:ea typeface="楷体" panose="02010609060101010101" charset="-122"/>
                <a:cs typeface="楷体" panose="02010609060101010101" charset="-122"/>
              </a:rPr>
              <a:t>4. </a:t>
            </a:r>
            <a:r>
              <a:rPr lang="zh-CN" altLang="en-US" sz="1600">
                <a:solidFill>
                  <a:schemeClr val="tx1"/>
                </a:solidFill>
                <a:uFillTx/>
                <a:latin typeface="楷体" panose="02010609060101010101" charset="-122"/>
                <a:ea typeface="楷体" panose="02010609060101010101" charset="-122"/>
                <a:cs typeface="楷体" panose="02010609060101010101" charset="-122"/>
              </a:rPr>
              <a:t>要求：近期</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三个月内</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正面免冠彩色半身电子照片。照片要求：蓝色背景，人像清晰，轮廓分明，层次丰富，神态自然，着深色上衣。</a:t>
            </a:r>
            <a:endParaRPr lang="zh-CN" altLang="en-US" sz="16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600">
                <a:solidFill>
                  <a:schemeClr val="tx1"/>
                </a:solidFill>
                <a:uFillTx/>
                <a:latin typeface="楷体" panose="02010609060101010101" charset="-122"/>
                <a:ea typeface="楷体" panose="02010609060101010101" charset="-122"/>
                <a:cs typeface="楷体" panose="02010609060101010101" charset="-122"/>
              </a:rPr>
              <a:t>5. </a:t>
            </a:r>
            <a:r>
              <a:rPr lang="zh-CN" altLang="en-US" sz="1600">
                <a:solidFill>
                  <a:schemeClr val="tx1"/>
                </a:solidFill>
                <a:uFillTx/>
                <a:latin typeface="楷体" panose="02010609060101010101" charset="-122"/>
                <a:ea typeface="楷体" panose="02010609060101010101" charset="-122"/>
                <a:cs typeface="楷体" panose="02010609060101010101" charset="-122"/>
              </a:rPr>
              <a:t>照片可请照相馆、数码店等协助拍摄并调整至相应图像规格</a:t>
            </a:r>
            <a:r>
              <a:rPr lang="en-US" altLang="zh-CN" sz="1600">
                <a:solidFill>
                  <a:schemeClr val="tx1"/>
                </a:solidFill>
                <a:uFillTx/>
                <a:latin typeface="楷体" panose="02010609060101010101" charset="-122"/>
                <a:ea typeface="楷体" panose="02010609060101010101" charset="-122"/>
                <a:cs typeface="楷体" panose="02010609060101010101" charset="-122"/>
              </a:rPr>
              <a:t>(</a:t>
            </a:r>
            <a:r>
              <a:rPr lang="zh-CN" altLang="en-US" sz="1600">
                <a:solidFill>
                  <a:schemeClr val="tx1"/>
                </a:solidFill>
                <a:uFillTx/>
                <a:latin typeface="楷体" panose="02010609060101010101" charset="-122"/>
                <a:ea typeface="楷体" panose="02010609060101010101" charset="-122"/>
                <a:cs typeface="楷体" panose="02010609060101010101" charset="-122"/>
              </a:rPr>
              <a:t>文件大小不超过</a:t>
            </a:r>
            <a:r>
              <a:rPr lang="en-US" altLang="zh-CN" sz="1600">
                <a:solidFill>
                  <a:schemeClr val="tx1"/>
                </a:solidFill>
                <a:uFillTx/>
                <a:latin typeface="楷体" panose="02010609060101010101" charset="-122"/>
                <a:ea typeface="楷体" panose="02010609060101010101" charset="-122"/>
                <a:cs typeface="楷体" panose="02010609060101010101" charset="-122"/>
              </a:rPr>
              <a:t>100K)</a:t>
            </a:r>
            <a:r>
              <a:rPr lang="zh-CN" altLang="en-US" sz="1600">
                <a:solidFill>
                  <a:schemeClr val="tx1"/>
                </a:solidFill>
                <a:uFillTx/>
                <a:latin typeface="楷体" panose="02010609060101010101" charset="-122"/>
                <a:ea typeface="楷体" panose="02010609060101010101" charset="-122"/>
                <a:cs typeface="楷体" panose="02010609060101010101" charset="-122"/>
              </a:rPr>
              <a:t>，不得进行任何修饰。</a:t>
            </a:r>
            <a:endParaRPr lang="zh-CN" altLang="en-US" sz="1600">
              <a:solidFill>
                <a:schemeClr val="tx1"/>
              </a:solidFill>
              <a:uFillTx/>
              <a:latin typeface="楷体" panose="02010609060101010101" charset="-122"/>
              <a:ea typeface="楷体" panose="02010609060101010101" charset="-122"/>
              <a:cs typeface="楷体" panose="02010609060101010101" charset="-122"/>
            </a:endParaRPr>
          </a:p>
        </p:txBody>
      </p:sp>
      <p:pic>
        <p:nvPicPr>
          <p:cNvPr id="2" name="图片 1" descr="3照片"/>
          <p:cNvPicPr>
            <a:picLocks noChangeAspect="1"/>
          </p:cNvPicPr>
          <p:nvPr/>
        </p:nvPicPr>
        <p:blipFill>
          <a:blip r:embed="rId1"/>
          <a:stretch>
            <a:fillRect/>
          </a:stretch>
        </p:blipFill>
        <p:spPr>
          <a:xfrm>
            <a:off x="4105275" y="113030"/>
            <a:ext cx="8681085" cy="7057390"/>
          </a:xfrm>
          <a:prstGeom prst="rect">
            <a:avLst/>
          </a:prstGeom>
          <a:ln w="28575" cmpd="sng">
            <a:solidFill>
              <a:srgbClr val="200759"/>
            </a:solidFill>
            <a:prstDash val="solid"/>
          </a:ln>
          <a:effectLst>
            <a:glow rad="63500">
              <a:schemeClr val="accent1">
                <a:satMod val="175000"/>
                <a:alpha val="40000"/>
              </a:schemeClr>
            </a:glow>
          </a:effectLst>
        </p:spPr>
      </p:pic>
      <p:sp>
        <p:nvSpPr>
          <p:cNvPr id="7" name="矩形 6"/>
          <p:cNvSpPr/>
          <p:nvPr/>
        </p:nvSpPr>
        <p:spPr>
          <a:xfrm>
            <a:off x="4237990" y="1127760"/>
            <a:ext cx="520700" cy="22098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460375"/>
          </a:xfrm>
          <a:prstGeom prst="rect">
            <a:avLst/>
          </a:prstGeom>
          <a:noFill/>
        </p:spPr>
        <p:txBody>
          <a:bodyPr wrap="square" rtlCol="0">
            <a:spAutoFit/>
          </a:bodyPr>
          <a:p>
            <a:r>
              <a:rPr lang="zh-CN" altLang="en-US" sz="2400" b="1"/>
              <a:t>五、学历信息填写</a:t>
            </a:r>
            <a:r>
              <a:rPr lang="zh-CN" altLang="en-US" sz="2400" b="1"/>
              <a:t>规范</a:t>
            </a:r>
            <a:endParaRPr lang="zh-CN" altLang="en-US" sz="2400" b="1"/>
          </a:p>
        </p:txBody>
      </p:sp>
      <p:sp>
        <p:nvSpPr>
          <p:cNvPr id="17" name="文本框 16"/>
          <p:cNvSpPr txBox="1"/>
          <p:nvPr/>
        </p:nvSpPr>
        <p:spPr>
          <a:xfrm>
            <a:off x="0" y="448310"/>
            <a:ext cx="4294505" cy="685101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1.</a:t>
            </a:r>
            <a:r>
              <a:rPr lang="zh-CN" altLang="en-US" sz="1800">
                <a:solidFill>
                  <a:schemeClr val="tx1"/>
                </a:solidFill>
                <a:uFillTx/>
                <a:latin typeface="楷体" panose="02010609060101010101" charset="-122"/>
                <a:ea typeface="楷体" panose="02010609060101010101" charset="-122"/>
                <a:cs typeface="楷体" panose="02010609060101010101" charset="-122"/>
              </a:rPr>
              <a:t>学历：勾选（要与毕业证书层级一致）</a:t>
            </a:r>
            <a:endParaRPr lang="zh-CN" altLang="en-US"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2.</a:t>
            </a:r>
            <a:r>
              <a:rPr lang="zh-CN" altLang="en-US" sz="1800">
                <a:solidFill>
                  <a:schemeClr val="tx1"/>
                </a:solidFill>
                <a:uFillTx/>
                <a:latin typeface="楷体" panose="02010609060101010101" charset="-122"/>
                <a:ea typeface="楷体" panose="02010609060101010101" charset="-122"/>
                <a:cs typeface="楷体" panose="02010609060101010101" charset="-122"/>
              </a:rPr>
              <a:t>何时毕业：勾选（要与毕业证书的毕业时间一致）</a:t>
            </a:r>
            <a:endParaRPr lang="zh-CN" altLang="en-US"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3.</a:t>
            </a:r>
            <a:r>
              <a:rPr lang="zh-CN" altLang="en-US" sz="1800">
                <a:solidFill>
                  <a:schemeClr val="tx1"/>
                </a:solidFill>
                <a:uFillTx/>
                <a:latin typeface="楷体" panose="02010609060101010101" charset="-122"/>
                <a:ea typeface="楷体" panose="02010609060101010101" charset="-122"/>
                <a:cs typeface="楷体" panose="02010609060101010101" charset="-122"/>
              </a:rPr>
              <a:t>毕业学校：填写毕业学校全称，与毕业证书公章一致</a:t>
            </a:r>
            <a:endParaRPr lang="zh-CN" altLang="en-US"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4.</a:t>
            </a:r>
            <a:r>
              <a:rPr lang="zh-CN" altLang="en-US" sz="1800">
                <a:solidFill>
                  <a:schemeClr val="tx1"/>
                </a:solidFill>
                <a:uFillTx/>
                <a:latin typeface="楷体" panose="02010609060101010101" charset="-122"/>
                <a:ea typeface="楷体" panose="02010609060101010101" charset="-122"/>
                <a:cs typeface="楷体" panose="02010609060101010101" charset="-122"/>
              </a:rPr>
              <a:t>专业：与毕业证书专业一致</a:t>
            </a:r>
            <a:endParaRPr lang="zh-CN" altLang="en-US"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5.</a:t>
            </a:r>
            <a:r>
              <a:rPr lang="zh-CN" altLang="en-US" sz="1800">
                <a:solidFill>
                  <a:schemeClr val="tx1"/>
                </a:solidFill>
                <a:uFillTx/>
                <a:latin typeface="楷体" panose="02010609060101010101" charset="-122"/>
                <a:ea typeface="楷体" panose="02010609060101010101" charset="-122"/>
                <a:cs typeface="楷体" panose="02010609060101010101" charset="-122"/>
              </a:rPr>
              <a:t>学位：勾选（要与学位证书层级一致）</a:t>
            </a:r>
            <a:r>
              <a:rPr lang="en-US" altLang="zh-CN" sz="1800">
                <a:solidFill>
                  <a:schemeClr val="tx1"/>
                </a:solidFill>
                <a:uFillTx/>
                <a:latin typeface="楷体" panose="02010609060101010101" charset="-122"/>
                <a:ea typeface="楷体" panose="02010609060101010101" charset="-122"/>
                <a:cs typeface="楷体" panose="02010609060101010101" charset="-122"/>
              </a:rPr>
              <a:t>	</a:t>
            </a:r>
            <a:endParaRPr lang="en-US" altLang="zh-CN"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6.</a:t>
            </a:r>
            <a:r>
              <a:rPr lang="zh-CN" altLang="en-US" sz="1800">
                <a:solidFill>
                  <a:schemeClr val="tx1"/>
                </a:solidFill>
                <a:uFillTx/>
                <a:latin typeface="楷体" panose="02010609060101010101" charset="-122"/>
                <a:ea typeface="楷体" panose="02010609060101010101" charset="-122"/>
                <a:cs typeface="楷体" panose="02010609060101010101" charset="-122"/>
              </a:rPr>
              <a:t>培养方式：勾选（全日制指全日制统招学历；非全日制指全日制统招以外的后取学历</a:t>
            </a:r>
            <a:r>
              <a:rPr lang="zh-CN" altLang="en-US" sz="1100">
                <a:solidFill>
                  <a:schemeClr val="tx1"/>
                </a:solidFill>
                <a:uFillTx/>
                <a:latin typeface="楷体" panose="02010609060101010101" charset="-122"/>
                <a:ea typeface="楷体" panose="02010609060101010101" charset="-122"/>
                <a:cs typeface="楷体" panose="02010609060101010101" charset="-122"/>
              </a:rPr>
              <a:t>）</a:t>
            </a: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p:txBody>
      </p:sp>
      <p:pic>
        <p:nvPicPr>
          <p:cNvPr id="2" name="图片 1"/>
          <p:cNvPicPr>
            <a:picLocks noChangeAspect="1"/>
          </p:cNvPicPr>
          <p:nvPr/>
        </p:nvPicPr>
        <p:blipFill>
          <a:blip r:embed="rId1"/>
          <a:stretch>
            <a:fillRect/>
          </a:stretch>
        </p:blipFill>
        <p:spPr>
          <a:xfrm>
            <a:off x="4309745" y="185420"/>
            <a:ext cx="8476615" cy="6544945"/>
          </a:xfrm>
          <a:prstGeom prst="rect">
            <a:avLst/>
          </a:prstGeom>
          <a:ln w="28575" cmpd="sng">
            <a:solidFill>
              <a:schemeClr val="accent1">
                <a:shade val="50000"/>
              </a:schemeClr>
            </a:solidFill>
            <a:prstDash val="solid"/>
          </a:ln>
          <a:effectLst>
            <a:glow rad="63500">
              <a:schemeClr val="accent1">
                <a:satMod val="175000"/>
                <a:alpha val="40000"/>
              </a:schemeClr>
            </a:glow>
          </a:effectLst>
        </p:spPr>
      </p:pic>
      <p:sp>
        <p:nvSpPr>
          <p:cNvPr id="4" name="矩形 3"/>
          <p:cNvSpPr/>
          <p:nvPr/>
        </p:nvSpPr>
        <p:spPr>
          <a:xfrm>
            <a:off x="4381500" y="1405255"/>
            <a:ext cx="520700" cy="22098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460375"/>
          </a:xfrm>
          <a:prstGeom prst="rect">
            <a:avLst/>
          </a:prstGeom>
          <a:noFill/>
        </p:spPr>
        <p:txBody>
          <a:bodyPr wrap="square" rtlCol="0">
            <a:spAutoFit/>
          </a:bodyPr>
          <a:p>
            <a:r>
              <a:rPr lang="zh-CN" altLang="en-US" sz="2400" b="1"/>
              <a:t>六、年度考核</a:t>
            </a:r>
            <a:r>
              <a:rPr lang="zh-CN" altLang="en-US" sz="2400" b="1"/>
              <a:t>信息填写</a:t>
            </a:r>
            <a:r>
              <a:rPr lang="zh-CN" altLang="en-US" sz="2400" b="1"/>
              <a:t>规范</a:t>
            </a:r>
            <a:endParaRPr lang="zh-CN" altLang="en-US" sz="2400" b="1"/>
          </a:p>
        </p:txBody>
      </p:sp>
      <p:sp>
        <p:nvSpPr>
          <p:cNvPr id="17" name="文本框 16"/>
          <p:cNvSpPr txBox="1"/>
          <p:nvPr/>
        </p:nvSpPr>
        <p:spPr>
          <a:xfrm>
            <a:off x="71755" y="469900"/>
            <a:ext cx="4294505"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1.</a:t>
            </a:r>
            <a:r>
              <a:rPr lang="zh-CN" altLang="en-US" sz="1800">
                <a:solidFill>
                  <a:schemeClr val="tx1"/>
                </a:solidFill>
                <a:uFillTx/>
                <a:latin typeface="楷体" panose="02010609060101010101" charset="-122"/>
                <a:ea typeface="楷体" panose="02010609060101010101" charset="-122"/>
                <a:cs typeface="楷体" panose="02010609060101010101" charset="-122"/>
              </a:rPr>
              <a:t>近期年度考核：勾选（</a:t>
            </a:r>
            <a:r>
              <a:rPr lang="en-US" altLang="zh-CN" sz="1800">
                <a:solidFill>
                  <a:schemeClr val="tx1"/>
                </a:solidFill>
                <a:uFillTx/>
                <a:latin typeface="楷体" panose="02010609060101010101" charset="-122"/>
                <a:ea typeface="楷体" panose="02010609060101010101" charset="-122"/>
                <a:cs typeface="楷体" panose="02010609060101010101" charset="-122"/>
              </a:rPr>
              <a:t>2021</a:t>
            </a:r>
            <a:r>
              <a:rPr lang="zh-CN" altLang="en-US" sz="1800">
                <a:solidFill>
                  <a:schemeClr val="tx1"/>
                </a:solidFill>
                <a:uFillTx/>
                <a:latin typeface="楷体" panose="02010609060101010101" charset="-122"/>
                <a:ea typeface="楷体" panose="02010609060101010101" charset="-122"/>
                <a:cs typeface="楷体" panose="02010609060101010101" charset="-122"/>
              </a:rPr>
              <a:t>年</a:t>
            </a:r>
            <a:r>
              <a:rPr lang="en-US" altLang="zh-CN" sz="1800">
                <a:solidFill>
                  <a:schemeClr val="tx1"/>
                </a:solidFill>
                <a:uFillTx/>
                <a:latin typeface="楷体" panose="02010609060101010101" charset="-122"/>
                <a:ea typeface="楷体" panose="02010609060101010101" charset="-122"/>
                <a:cs typeface="楷体" panose="02010609060101010101" charset="-122"/>
              </a:rPr>
              <a:t>-2025</a:t>
            </a:r>
            <a:r>
              <a:rPr lang="zh-CN" altLang="en-US" sz="1800">
                <a:solidFill>
                  <a:schemeClr val="tx1"/>
                </a:solidFill>
                <a:uFillTx/>
                <a:latin typeface="楷体" panose="02010609060101010101" charset="-122"/>
                <a:ea typeface="楷体" panose="02010609060101010101" charset="-122"/>
                <a:cs typeface="楷体" panose="02010609060101010101" charset="-122"/>
              </a:rPr>
              <a:t>年年度考核情况）年度考核必须为优秀或合格，若为达到则</a:t>
            </a:r>
            <a:r>
              <a:rPr lang="zh-CN" altLang="en-US" sz="1800">
                <a:solidFill>
                  <a:schemeClr val="tx1"/>
                </a:solidFill>
                <a:uFillTx/>
                <a:latin typeface="楷体" panose="02010609060101010101" charset="-122"/>
                <a:ea typeface="楷体" panose="02010609060101010101" charset="-122"/>
                <a:cs typeface="楷体" panose="02010609060101010101" charset="-122"/>
              </a:rPr>
              <a:t>顺延</a:t>
            </a:r>
            <a:endParaRPr lang="zh-CN" altLang="en-US"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2.</a:t>
            </a:r>
            <a:r>
              <a:rPr lang="zh-CN" altLang="en-US" sz="1800">
                <a:solidFill>
                  <a:schemeClr val="tx1"/>
                </a:solidFill>
                <a:uFillTx/>
                <a:latin typeface="楷体" panose="02010609060101010101" charset="-122"/>
                <a:ea typeface="楷体" panose="02010609060101010101" charset="-122"/>
                <a:cs typeface="楷体" panose="02010609060101010101" charset="-122"/>
              </a:rPr>
              <a:t>近期年度考核填写顺序：</a:t>
            </a:r>
            <a:r>
              <a:rPr lang="zh-CN" altLang="en-US" sz="1800">
                <a:solidFill>
                  <a:schemeClr val="tx1"/>
                </a:solidFill>
                <a:uFillTx/>
                <a:latin typeface="楷体" panose="02010609060101010101" charset="-122"/>
                <a:ea typeface="楷体" panose="02010609060101010101" charset="-122"/>
                <a:cs typeface="楷体" panose="02010609060101010101" charset="-122"/>
              </a:rPr>
              <a:t>自上而下由近到远</a:t>
            </a:r>
            <a:r>
              <a:rPr lang="zh-CN" altLang="en-US" sz="1800">
                <a:solidFill>
                  <a:schemeClr val="tx1"/>
                </a:solidFill>
                <a:uFillTx/>
                <a:latin typeface="楷体" panose="02010609060101010101" charset="-122"/>
                <a:ea typeface="楷体" panose="02010609060101010101" charset="-122"/>
                <a:cs typeface="楷体" panose="02010609060101010101" charset="-122"/>
              </a:rPr>
              <a:t>填写。</a:t>
            </a:r>
            <a:endParaRPr lang="zh-CN" altLang="en-US"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r>
              <a:rPr lang="en-US" altLang="zh-CN" sz="1800">
                <a:solidFill>
                  <a:schemeClr val="tx1"/>
                </a:solidFill>
                <a:uFillTx/>
                <a:latin typeface="楷体" panose="02010609060101010101" charset="-122"/>
                <a:ea typeface="楷体" panose="02010609060101010101" charset="-122"/>
                <a:cs typeface="楷体" panose="02010609060101010101" charset="-122"/>
              </a:rPr>
              <a:t>3.</a:t>
            </a:r>
            <a:r>
              <a:rPr lang="zh-CN" altLang="en-US" sz="1800">
                <a:solidFill>
                  <a:schemeClr val="tx1"/>
                </a:solidFill>
                <a:uFillTx/>
                <a:latin typeface="楷体" panose="02010609060101010101" charset="-122"/>
                <a:ea typeface="楷体" panose="02010609060101010101" charset="-122"/>
                <a:cs typeface="楷体" panose="02010609060101010101" charset="-122"/>
              </a:rPr>
              <a:t>继续教育：填写</a:t>
            </a:r>
            <a:r>
              <a:rPr lang="en-US" altLang="zh-CN" sz="1800">
                <a:solidFill>
                  <a:schemeClr val="tx1"/>
                </a:solidFill>
                <a:uFillTx/>
                <a:latin typeface="楷体" panose="02010609060101010101" charset="-122"/>
                <a:ea typeface="楷体" panose="02010609060101010101" charset="-122"/>
                <a:cs typeface="楷体" panose="02010609060101010101" charset="-122"/>
              </a:rPr>
              <a:t>“2022</a:t>
            </a:r>
            <a:r>
              <a:rPr lang="zh-CN" altLang="en-US" sz="1800">
                <a:solidFill>
                  <a:schemeClr val="tx1"/>
                </a:solidFill>
                <a:uFillTx/>
                <a:latin typeface="楷体" panose="02010609060101010101" charset="-122"/>
                <a:ea typeface="楷体" panose="02010609060101010101" charset="-122"/>
                <a:cs typeface="楷体" panose="02010609060101010101" charset="-122"/>
              </a:rPr>
              <a:t>年</a:t>
            </a:r>
            <a:r>
              <a:rPr lang="en-US" altLang="zh-CN" sz="1800">
                <a:solidFill>
                  <a:schemeClr val="tx1"/>
                </a:solidFill>
                <a:uFillTx/>
                <a:latin typeface="楷体" panose="02010609060101010101" charset="-122"/>
                <a:ea typeface="楷体" panose="02010609060101010101" charset="-122"/>
                <a:cs typeface="楷体" panose="02010609060101010101" charset="-122"/>
              </a:rPr>
              <a:t>-2026</a:t>
            </a:r>
            <a:r>
              <a:rPr lang="zh-CN" altLang="en-US" sz="1800">
                <a:solidFill>
                  <a:schemeClr val="tx1"/>
                </a:solidFill>
                <a:uFillTx/>
                <a:latin typeface="楷体" panose="02010609060101010101" charset="-122"/>
                <a:ea typeface="楷体" panose="02010609060101010101" charset="-122"/>
                <a:cs typeface="楷体" panose="02010609060101010101" charset="-122"/>
              </a:rPr>
              <a:t>年</a:t>
            </a:r>
            <a:r>
              <a:rPr lang="en-US" altLang="zh-CN" sz="1800">
                <a:solidFill>
                  <a:schemeClr val="tx1"/>
                </a:solidFill>
                <a:uFillTx/>
                <a:latin typeface="楷体" panose="02010609060101010101" charset="-122"/>
                <a:ea typeface="楷体" panose="02010609060101010101" charset="-122"/>
                <a:cs typeface="楷体" panose="02010609060101010101" charset="-122"/>
              </a:rPr>
              <a:t>”</a:t>
            </a:r>
            <a:r>
              <a:rPr lang="zh-CN" altLang="en-US" sz="1800">
                <a:solidFill>
                  <a:schemeClr val="tx1"/>
                </a:solidFill>
                <a:uFillTx/>
                <a:latin typeface="楷体" panose="02010609060101010101" charset="-122"/>
                <a:ea typeface="楷体" panose="02010609060101010101" charset="-122"/>
                <a:cs typeface="楷体" panose="02010609060101010101" charset="-122"/>
              </a:rPr>
              <a:t>继续教育学时（总学时）</a:t>
            </a:r>
            <a:endParaRPr lang="zh-CN" altLang="en-US" sz="1800">
              <a:solidFill>
                <a:schemeClr val="tx1"/>
              </a:solidFill>
              <a:uFillTx/>
              <a:latin typeface="楷体" panose="02010609060101010101" charset="-122"/>
              <a:ea typeface="楷体" panose="02010609060101010101" charset="-122"/>
              <a:cs typeface="楷体" panose="02010609060101010101" charset="-122"/>
            </a:endParaRPr>
          </a:p>
          <a:p>
            <a:pPr marL="285750" indent="-285750" algn="l">
              <a:buFont typeface="Wingdings" panose="05000000000000000000" charset="0"/>
              <a:buChar char="l"/>
            </a:pP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p:txBody>
      </p:sp>
      <p:pic>
        <p:nvPicPr>
          <p:cNvPr id="3" name="图片 2"/>
          <p:cNvPicPr>
            <a:picLocks noChangeAspect="1"/>
          </p:cNvPicPr>
          <p:nvPr/>
        </p:nvPicPr>
        <p:blipFill>
          <a:blip r:embed="rId1"/>
          <a:stretch>
            <a:fillRect/>
          </a:stretch>
        </p:blipFill>
        <p:spPr>
          <a:xfrm>
            <a:off x="4556125" y="88265"/>
            <a:ext cx="8261985" cy="6524625"/>
          </a:xfrm>
          <a:prstGeom prst="rect">
            <a:avLst/>
          </a:prstGeom>
          <a:ln w="28575" cmpd="sng">
            <a:solidFill>
              <a:srgbClr val="200759"/>
            </a:solidFill>
            <a:prstDash val="solid"/>
          </a:ln>
          <a:effectLst>
            <a:glow rad="63500">
              <a:schemeClr val="accent1">
                <a:satMod val="175000"/>
                <a:alpha val="40000"/>
              </a:schemeClr>
            </a:glow>
          </a:effectLst>
        </p:spPr>
      </p:pic>
      <p:sp>
        <p:nvSpPr>
          <p:cNvPr id="4" name="矩形 3"/>
          <p:cNvSpPr/>
          <p:nvPr/>
        </p:nvSpPr>
        <p:spPr>
          <a:xfrm>
            <a:off x="4690110" y="1485900"/>
            <a:ext cx="1009650" cy="21209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5" name="矩形 4"/>
          <p:cNvSpPr/>
          <p:nvPr/>
        </p:nvSpPr>
        <p:spPr>
          <a:xfrm>
            <a:off x="6500495" y="3183890"/>
            <a:ext cx="2005330" cy="50419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460375"/>
          </a:xfrm>
          <a:prstGeom prst="rect">
            <a:avLst/>
          </a:prstGeom>
          <a:noFill/>
        </p:spPr>
        <p:txBody>
          <a:bodyPr wrap="square" rtlCol="0">
            <a:spAutoFit/>
          </a:bodyPr>
          <a:p>
            <a:r>
              <a:rPr lang="zh-CN" altLang="en-US" sz="2400" b="1"/>
              <a:t>七、从事专业技术工作</a:t>
            </a:r>
            <a:r>
              <a:rPr lang="zh-CN" altLang="en-US" sz="2400" b="1"/>
              <a:t>简历</a:t>
            </a:r>
            <a:endParaRPr lang="zh-CN" altLang="en-US" sz="2400" b="1"/>
          </a:p>
        </p:txBody>
      </p:sp>
      <p:sp>
        <p:nvSpPr>
          <p:cNvPr id="17" name="文本框 16"/>
          <p:cNvSpPr txBox="1"/>
          <p:nvPr/>
        </p:nvSpPr>
        <p:spPr>
          <a:xfrm>
            <a:off x="71755" y="469900"/>
            <a:ext cx="4294505"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楷体" panose="02010609060101010101" charset="-122"/>
              <a:ea typeface="楷体" panose="02010609060101010101" charset="-122"/>
              <a:cs typeface="楷体" panose="02010609060101010101" charset="-122"/>
            </a:endParaRPr>
          </a:p>
          <a:p>
            <a:pPr algn="l"/>
            <a:r>
              <a:rPr lang="zh-CN" altLang="en-US" sz="1400">
                <a:latin typeface="楷体" panose="02010609060101010101" charset="-122"/>
                <a:ea typeface="楷体" panose="02010609060101010101" charset="-122"/>
                <a:cs typeface="楷体" panose="02010609060101010101" charset="-122"/>
              </a:rPr>
              <a:t>按时间段分行如实填写，</a:t>
            </a:r>
            <a:r>
              <a:rPr lang="zh-CN" altLang="en-US" sz="1400" b="1">
                <a:solidFill>
                  <a:srgbClr val="FF0000"/>
                </a:solidFill>
                <a:latin typeface="楷体" panose="02010609060101010101" charset="-122"/>
                <a:ea typeface="楷体" panose="02010609060101010101" charset="-122"/>
                <a:cs typeface="楷体" panose="02010609060101010101" charset="-122"/>
              </a:rPr>
              <a:t>字数控制在</a:t>
            </a:r>
            <a:r>
              <a:rPr lang="en-US" altLang="zh-CN" sz="1400" b="1">
                <a:solidFill>
                  <a:srgbClr val="FF0000"/>
                </a:solidFill>
                <a:latin typeface="楷体" panose="02010609060101010101" charset="-122"/>
                <a:ea typeface="楷体" panose="02010609060101010101" charset="-122"/>
                <a:cs typeface="楷体" panose="02010609060101010101" charset="-122"/>
              </a:rPr>
              <a:t>1000</a:t>
            </a:r>
            <a:r>
              <a:rPr lang="zh-CN" altLang="en-US" sz="1400" b="1">
                <a:solidFill>
                  <a:srgbClr val="FF0000"/>
                </a:solidFill>
                <a:latin typeface="楷体" panose="02010609060101010101" charset="-122"/>
                <a:ea typeface="楷体" panose="02010609060101010101" charset="-122"/>
                <a:cs typeface="楷体" panose="02010609060101010101" charset="-122"/>
              </a:rPr>
              <a:t>字</a:t>
            </a:r>
            <a:r>
              <a:rPr lang="zh-CN" altLang="en-US" sz="1400">
                <a:latin typeface="楷体" panose="02010609060101010101" charset="-122"/>
                <a:ea typeface="楷体" panose="02010609060101010101" charset="-122"/>
                <a:cs typeface="楷体" panose="02010609060101010101" charset="-122"/>
              </a:rPr>
              <a:t>以内。例如：</a:t>
            </a:r>
            <a:endParaRPr lang="zh-CN" altLang="en-US" sz="1400">
              <a:latin typeface="楷体" panose="02010609060101010101" charset="-122"/>
              <a:ea typeface="楷体" panose="02010609060101010101" charset="-122"/>
              <a:cs typeface="楷体" panose="02010609060101010101" charset="-122"/>
            </a:endParaRPr>
          </a:p>
          <a:p>
            <a:pPr algn="l"/>
            <a:endParaRPr lang="zh-CN" altLang="en-US" sz="1400">
              <a:latin typeface="楷体" panose="02010609060101010101" charset="-122"/>
              <a:ea typeface="楷体" panose="02010609060101010101" charset="-122"/>
              <a:cs typeface="楷体" panose="02010609060101010101" charset="-122"/>
            </a:endParaRPr>
          </a:p>
          <a:p>
            <a:pPr marL="285750" indent="-285750" algn="l">
              <a:buFont typeface="Arial" panose="020B0604020202020204" pitchFamily="34" charset="0"/>
              <a:buChar char="•"/>
            </a:pP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年</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月</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年</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月</a:t>
            </a:r>
            <a:r>
              <a:rPr lang="en-US" altLang="zh-CN" sz="1400">
                <a:latin typeface="楷体" panose="02010609060101010101" charset="-122"/>
                <a:ea typeface="楷体" panose="02010609060101010101" charset="-122"/>
                <a:cs typeface="楷体" panose="02010609060101010101" charset="-122"/>
              </a:rPr>
              <a:t>  **</a:t>
            </a:r>
            <a:r>
              <a:rPr lang="zh-CN" altLang="en-US" sz="1400">
                <a:latin typeface="楷体" panose="02010609060101010101" charset="-122"/>
                <a:ea typeface="楷体" panose="02010609060101010101" charset="-122"/>
                <a:cs typeface="楷体" panose="02010609060101010101" charset="-122"/>
              </a:rPr>
              <a:t>单位（公司）任</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（专业技术职务），负责</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（专业技术工作）；</a:t>
            </a:r>
            <a:endParaRPr lang="zh-CN" altLang="en-US" sz="1400">
              <a:latin typeface="楷体" panose="02010609060101010101" charset="-122"/>
              <a:ea typeface="楷体" panose="02010609060101010101" charset="-122"/>
              <a:cs typeface="楷体" panose="02010609060101010101" charset="-122"/>
            </a:endParaRPr>
          </a:p>
          <a:p>
            <a:pPr marL="285750" indent="-285750" algn="l">
              <a:buFont typeface="Arial" panose="020B0604020202020204" pitchFamily="34" charset="0"/>
              <a:buChar char="•"/>
            </a:pPr>
            <a:endParaRPr lang="en-US" altLang="zh-CN" sz="1400">
              <a:latin typeface="楷体" panose="02010609060101010101" charset="-122"/>
              <a:ea typeface="楷体" panose="02010609060101010101" charset="-122"/>
              <a:cs typeface="楷体" panose="02010609060101010101" charset="-122"/>
            </a:endParaRPr>
          </a:p>
          <a:p>
            <a:pPr marL="285750" indent="-285750" algn="l">
              <a:buFont typeface="Arial" panose="020B0604020202020204" pitchFamily="34" charset="0"/>
              <a:buChar char="•"/>
            </a:pP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年</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月至今</a:t>
            </a:r>
            <a:r>
              <a:rPr lang="en-US" altLang="zh-CN" sz="1400">
                <a:latin typeface="楷体" panose="02010609060101010101" charset="-122"/>
                <a:ea typeface="楷体" panose="02010609060101010101" charset="-122"/>
                <a:cs typeface="楷体" panose="02010609060101010101" charset="-122"/>
              </a:rPr>
              <a:t>        **</a:t>
            </a:r>
            <a:r>
              <a:rPr lang="zh-CN" altLang="en-US" sz="1400">
                <a:latin typeface="楷体" panose="02010609060101010101" charset="-122"/>
                <a:ea typeface="楷体" panose="02010609060101010101" charset="-122"/>
                <a:cs typeface="楷体" panose="02010609060101010101" charset="-122"/>
              </a:rPr>
              <a:t>单位（公司）任</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（专业技术职务），负责</a:t>
            </a:r>
            <a:r>
              <a:rPr lang="en-US" altLang="zh-CN" sz="1400">
                <a:latin typeface="楷体" panose="02010609060101010101" charset="-122"/>
                <a:ea typeface="楷体" panose="02010609060101010101" charset="-122"/>
                <a:cs typeface="楷体" panose="02010609060101010101" charset="-122"/>
              </a:rPr>
              <a:t>**</a:t>
            </a:r>
            <a:r>
              <a:rPr lang="zh-CN" altLang="en-US" sz="1400">
                <a:latin typeface="楷体" panose="02010609060101010101" charset="-122"/>
                <a:ea typeface="楷体" panose="02010609060101010101" charset="-122"/>
                <a:cs typeface="楷体" panose="02010609060101010101" charset="-122"/>
              </a:rPr>
              <a:t>（专业技术工作）。</a:t>
            </a:r>
            <a:endParaRPr lang="zh-CN" altLang="en-US" sz="1400">
              <a:latin typeface="楷体" panose="02010609060101010101" charset="-122"/>
              <a:ea typeface="楷体" panose="02010609060101010101" charset="-122"/>
              <a:cs typeface="楷体" panose="02010609060101010101" charset="-122"/>
            </a:endParaRPr>
          </a:p>
          <a:p>
            <a:pPr algn="l">
              <a:buFont typeface="Wingdings" panose="05000000000000000000" charset="0"/>
            </a:pPr>
            <a:endParaRPr lang="zh-CN" altLang="en-US" sz="1100">
              <a:solidFill>
                <a:schemeClr val="tx1"/>
              </a:solidFill>
              <a:uFillTx/>
              <a:latin typeface="楷体" panose="02010609060101010101" charset="-122"/>
              <a:ea typeface="楷体" panose="02010609060101010101" charset="-122"/>
              <a:cs typeface="楷体" panose="02010609060101010101" charset="-122"/>
            </a:endParaRPr>
          </a:p>
        </p:txBody>
      </p:sp>
      <p:pic>
        <p:nvPicPr>
          <p:cNvPr id="2" name="图片 1"/>
          <p:cNvPicPr>
            <a:picLocks noChangeAspect="1"/>
          </p:cNvPicPr>
          <p:nvPr/>
        </p:nvPicPr>
        <p:blipFill>
          <a:blip r:embed="rId1"/>
          <a:stretch>
            <a:fillRect/>
          </a:stretch>
        </p:blipFill>
        <p:spPr>
          <a:xfrm>
            <a:off x="4916170" y="15875"/>
            <a:ext cx="7909560" cy="6237605"/>
          </a:xfrm>
          <a:prstGeom prst="rect">
            <a:avLst/>
          </a:prstGeom>
          <a:ln w="28575" cmpd="sng">
            <a:solidFill>
              <a:srgbClr val="200759"/>
            </a:solidFill>
            <a:prstDash val="solid"/>
          </a:ln>
          <a:effectLst>
            <a:glow rad="63500">
              <a:schemeClr val="accent1">
                <a:satMod val="175000"/>
                <a:alpha val="40000"/>
              </a:schemeClr>
            </a:glow>
          </a:effectLst>
        </p:spPr>
      </p:pic>
      <p:sp>
        <p:nvSpPr>
          <p:cNvPr id="6" name="矩形 5"/>
          <p:cNvSpPr/>
          <p:nvPr/>
        </p:nvSpPr>
        <p:spPr>
          <a:xfrm>
            <a:off x="4966335" y="1602105"/>
            <a:ext cx="1353820" cy="16510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文本框 10"/>
          <p:cNvSpPr txBox="1"/>
          <p:nvPr/>
        </p:nvSpPr>
        <p:spPr>
          <a:xfrm>
            <a:off x="0" y="15875"/>
            <a:ext cx="4340860" cy="460375"/>
          </a:xfrm>
          <a:prstGeom prst="rect">
            <a:avLst/>
          </a:prstGeom>
          <a:noFill/>
        </p:spPr>
        <p:txBody>
          <a:bodyPr wrap="square" rtlCol="0">
            <a:spAutoFit/>
          </a:bodyPr>
          <a:p>
            <a:r>
              <a:rPr lang="zh-CN" altLang="en-US" sz="2400" b="1"/>
              <a:t>八、任职期间</a:t>
            </a:r>
            <a:r>
              <a:rPr lang="zh-CN" altLang="en-US" sz="2400" b="1"/>
              <a:t>奖励</a:t>
            </a:r>
            <a:endParaRPr lang="zh-CN" altLang="en-US" sz="2400" b="1"/>
          </a:p>
        </p:txBody>
      </p:sp>
      <p:sp>
        <p:nvSpPr>
          <p:cNvPr id="17" name="文本框 16"/>
          <p:cNvSpPr txBox="1"/>
          <p:nvPr/>
        </p:nvSpPr>
        <p:spPr>
          <a:xfrm>
            <a:off x="71755" y="469900"/>
            <a:ext cx="4294505" cy="6575425"/>
          </a:xfrm>
          <a:prstGeom prst="rect">
            <a:avLst/>
          </a:prstGeom>
        </p:spPr>
        <p:txBody>
          <a:bodyPr wrap="square">
            <a:noAutofit/>
            <a:extLst>
              <a:ext uri="{4A0BC546-FE56-4ADE-93B0-CB8AF2F6F144}">
                <wpsdc:textFrameExt xmlns:wpsdc="http://www.wps.cn/officeDocument/2022/drawingmlCustomData" type="text"/>
              </a:ext>
            </a:extLst>
          </a:bodyPr>
          <a:p>
            <a:pPr algn="l"/>
            <a:endParaRPr lang="zh-CN" altLang="en-US" sz="2000" b="1">
              <a:solidFill>
                <a:srgbClr val="FF0000"/>
              </a:solidFill>
              <a:latin typeface="黑体" panose="02010609060101010101" pitchFamily="49" charset="-122"/>
              <a:ea typeface="黑体" panose="02010609060101010101" pitchFamily="49" charset="-122"/>
            </a:endParaRPr>
          </a:p>
          <a:p>
            <a:pPr algn="l"/>
            <a:r>
              <a:rPr lang="zh-CN" altLang="en-US" sz="2000" b="1">
                <a:solidFill>
                  <a:srgbClr val="FF0000"/>
                </a:solidFill>
                <a:latin typeface="黑体" panose="02010609060101010101" pitchFamily="49" charset="-122"/>
                <a:ea typeface="黑体" panose="02010609060101010101" pitchFamily="49" charset="-122"/>
              </a:rPr>
              <a:t>注意事项</a:t>
            </a:r>
            <a:r>
              <a:rPr lang="zh-CN" altLang="en-US" sz="1400">
                <a:latin typeface="Arial" panose="020B0604020202020204" pitchFamily="34" charset="0"/>
                <a:ea typeface="微软雅黑" panose="020B0503020204020204" pitchFamily="34" charset="-122"/>
              </a:rPr>
              <a:t>：</a:t>
            </a:r>
            <a:endParaRPr lang="zh-CN" altLang="en-US" sz="1400">
              <a:latin typeface="Arial" panose="020B0604020202020204" pitchFamily="34" charset="0"/>
              <a:ea typeface="微软雅黑" panose="020B0503020204020204" pitchFamily="34" charset="-122"/>
            </a:endParaRPr>
          </a:p>
          <a:p>
            <a:pPr algn="l"/>
            <a:endParaRPr lang="zh-CN" altLang="en-US" sz="1400">
              <a:latin typeface="Arial" panose="020B0604020202020204" pitchFamily="34" charset="0"/>
              <a:ea typeface="微软雅黑" panose="020B0503020204020204" pitchFamily="34" charset="-122"/>
            </a:endParaRPr>
          </a:p>
          <a:p>
            <a:pPr algn="l"/>
            <a:r>
              <a:rPr lang="zh-CN" altLang="en-US" sz="1400">
                <a:solidFill>
                  <a:schemeClr val="tx1"/>
                </a:solidFill>
                <a:latin typeface="楷体" panose="02010609060101010101" charset="-122"/>
                <a:ea typeface="楷体" panose="02010609060101010101" charset="-122"/>
                <a:cs typeface="楷体" panose="02010609060101010101" charset="-122"/>
              </a:rPr>
              <a:t>填写聘任现专业技术职务期间的专业奖励和其他奖励情况，应分项、分行填写，字数控制在</a:t>
            </a:r>
            <a:r>
              <a:rPr lang="zh-CN" altLang="en-US" sz="1400" b="1">
                <a:solidFill>
                  <a:srgbClr val="FF0000"/>
                </a:solidFill>
                <a:latin typeface="楷体" panose="02010609060101010101" charset="-122"/>
                <a:ea typeface="楷体" panose="02010609060101010101" charset="-122"/>
                <a:cs typeface="楷体" panose="02010609060101010101" charset="-122"/>
              </a:rPr>
              <a:t>200字内</a:t>
            </a:r>
            <a:r>
              <a:rPr lang="zh-CN" altLang="en-US" sz="1400">
                <a:solidFill>
                  <a:schemeClr val="tx1"/>
                </a:solidFill>
                <a:latin typeface="楷体" panose="02010609060101010101" charset="-122"/>
                <a:ea typeface="楷体" panose="02010609060101010101" charset="-122"/>
                <a:cs typeface="楷体" panose="02010609060101010101" charset="-122"/>
              </a:rPr>
              <a:t>。</a:t>
            </a:r>
            <a:endParaRPr lang="zh-CN" altLang="en-US" sz="1400">
              <a:solidFill>
                <a:schemeClr val="tx1"/>
              </a:solidFill>
              <a:latin typeface="楷体" panose="02010609060101010101" charset="-122"/>
              <a:ea typeface="楷体" panose="02010609060101010101" charset="-122"/>
              <a:cs typeface="楷体" panose="02010609060101010101" charset="-122"/>
            </a:endParaRPr>
          </a:p>
        </p:txBody>
      </p:sp>
      <p:pic>
        <p:nvPicPr>
          <p:cNvPr id="2" name="图片 1"/>
          <p:cNvPicPr>
            <a:picLocks noChangeAspect="1"/>
          </p:cNvPicPr>
          <p:nvPr/>
        </p:nvPicPr>
        <p:blipFill>
          <a:blip r:embed="rId1"/>
          <a:stretch>
            <a:fillRect/>
          </a:stretch>
        </p:blipFill>
        <p:spPr>
          <a:xfrm>
            <a:off x="4916170" y="15875"/>
            <a:ext cx="7909560" cy="6237605"/>
          </a:xfrm>
          <a:prstGeom prst="rect">
            <a:avLst/>
          </a:prstGeom>
          <a:ln w="28575" cmpd="sng">
            <a:solidFill>
              <a:srgbClr val="200759"/>
            </a:solidFill>
            <a:prstDash val="solid"/>
          </a:ln>
          <a:effectLst>
            <a:glow rad="63500">
              <a:schemeClr val="accent1">
                <a:satMod val="175000"/>
                <a:alpha val="40000"/>
              </a:schemeClr>
            </a:glow>
          </a:effectLst>
        </p:spPr>
      </p:pic>
      <p:sp>
        <p:nvSpPr>
          <p:cNvPr id="6" name="矩形 5"/>
          <p:cNvSpPr/>
          <p:nvPr/>
        </p:nvSpPr>
        <p:spPr>
          <a:xfrm>
            <a:off x="4966335" y="1797050"/>
            <a:ext cx="1353820" cy="165100"/>
          </a:xfrm>
          <a:prstGeom prst="rect">
            <a:avLst/>
          </a:prstGeom>
          <a:ln w="28575" cmpd="sng">
            <a:solidFill>
              <a:srgbClr val="FF0000"/>
            </a:solidFill>
            <a:prstDash val="solid"/>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Tree>
  </p:cSld>
  <p:clrMapOvr>
    <a:masterClrMapping/>
  </p:clrMapOvr>
</p:sld>
</file>

<file path=ppt/tags/tag1.xml><?xml version="1.0" encoding="utf-8"?>
<p:tagLst xmlns:p="http://schemas.openxmlformats.org/presentationml/2006/main">
  <p:tag name="MH" val="20160405234033"/>
  <p:tag name="MH_LIBRARY" val="GRAPHIC"/>
</p:tagLst>
</file>

<file path=ppt/theme/theme1.xml><?xml version="1.0" encoding="utf-8"?>
<a:theme xmlns:a="http://schemas.openxmlformats.org/drawingml/2006/main" name="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0.xml><?xml version="1.0" encoding="utf-8"?>
<a:theme xmlns:a="http://schemas.openxmlformats.org/drawingml/2006/main" name="9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1.xml><?xml version="1.0" encoding="utf-8"?>
<a:theme xmlns:a="http://schemas.openxmlformats.org/drawingml/2006/main" name="9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2.xml><?xml version="1.0" encoding="utf-8"?>
<a:theme xmlns:a="http://schemas.openxmlformats.org/drawingml/2006/main" name="10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3.xml><?xml version="1.0" encoding="utf-8"?>
<a:theme xmlns:a="http://schemas.openxmlformats.org/drawingml/2006/main" name="10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4.xml><?xml version="1.0" encoding="utf-8"?>
<a:theme xmlns:a="http://schemas.openxmlformats.org/drawingml/2006/main" name="10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5.xml><?xml version="1.0" encoding="utf-8"?>
<a:theme xmlns:a="http://schemas.openxmlformats.org/drawingml/2006/main" name="10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6.xml><?xml version="1.0" encoding="utf-8"?>
<a:theme xmlns:a="http://schemas.openxmlformats.org/drawingml/2006/main" name="10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7.xml><?xml version="1.0" encoding="utf-8"?>
<a:theme xmlns:a="http://schemas.openxmlformats.org/drawingml/2006/main" name="10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8.xml><?xml version="1.0" encoding="utf-8"?>
<a:theme xmlns:a="http://schemas.openxmlformats.org/drawingml/2006/main" name="10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9.xml><?xml version="1.0" encoding="utf-8"?>
<a:theme xmlns:a="http://schemas.openxmlformats.org/drawingml/2006/main" name="10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0.xml><?xml version="1.0" encoding="utf-8"?>
<a:theme xmlns:a="http://schemas.openxmlformats.org/drawingml/2006/main" name="10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1.xml><?xml version="1.0" encoding="utf-8"?>
<a:theme xmlns:a="http://schemas.openxmlformats.org/drawingml/2006/main" name="10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2.xml><?xml version="1.0" encoding="utf-8"?>
<a:theme xmlns:a="http://schemas.openxmlformats.org/drawingml/2006/main" name="11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3.xml><?xml version="1.0" encoding="utf-8"?>
<a:theme xmlns:a="http://schemas.openxmlformats.org/drawingml/2006/main" name="11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4.xml><?xml version="1.0" encoding="utf-8"?>
<a:theme xmlns:a="http://schemas.openxmlformats.org/drawingml/2006/main" name="11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5.xml><?xml version="1.0" encoding="utf-8"?>
<a:theme xmlns:a="http://schemas.openxmlformats.org/drawingml/2006/main" name="11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6.xml><?xml version="1.0" encoding="utf-8"?>
<a:theme xmlns:a="http://schemas.openxmlformats.org/drawingml/2006/main" name="11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7.xml><?xml version="1.0" encoding="utf-8"?>
<a:theme xmlns:a="http://schemas.openxmlformats.org/drawingml/2006/main" name="11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8.xml><?xml version="1.0" encoding="utf-8"?>
<a:theme xmlns:a="http://schemas.openxmlformats.org/drawingml/2006/main" name="11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9.xml><?xml version="1.0" encoding="utf-8"?>
<a:theme xmlns:a="http://schemas.openxmlformats.org/drawingml/2006/main" name="11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0.xml><?xml version="1.0" encoding="utf-8"?>
<a:theme xmlns:a="http://schemas.openxmlformats.org/drawingml/2006/main" name="11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1.xml><?xml version="1.0" encoding="utf-8"?>
<a:theme xmlns:a="http://schemas.openxmlformats.org/drawingml/2006/main" name="11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2.xml><?xml version="1.0" encoding="utf-8"?>
<a:theme xmlns:a="http://schemas.openxmlformats.org/drawingml/2006/main" name="12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3.xml><?xml version="1.0" encoding="utf-8"?>
<a:theme xmlns:a="http://schemas.openxmlformats.org/drawingml/2006/main" name="12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4.xml><?xml version="1.0" encoding="utf-8"?>
<a:theme xmlns:a="http://schemas.openxmlformats.org/drawingml/2006/main" name="12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5.xml><?xml version="1.0" encoding="utf-8"?>
<a:theme xmlns:a="http://schemas.openxmlformats.org/drawingml/2006/main" name="12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6.xml><?xml version="1.0" encoding="utf-8"?>
<a:theme xmlns:a="http://schemas.openxmlformats.org/drawingml/2006/main" name="12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7.xml><?xml version="1.0" encoding="utf-8"?>
<a:theme xmlns:a="http://schemas.openxmlformats.org/drawingml/2006/main" name="12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8.xml><?xml version="1.0" encoding="utf-8"?>
<a:theme xmlns:a="http://schemas.openxmlformats.org/drawingml/2006/main" name="12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9.xml><?xml version="1.0" encoding="utf-8"?>
<a:theme xmlns:a="http://schemas.openxmlformats.org/drawingml/2006/main" name="12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0.xml><?xml version="1.0" encoding="utf-8"?>
<a:theme xmlns:a="http://schemas.openxmlformats.org/drawingml/2006/main" name="12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1.xml><?xml version="1.0" encoding="utf-8"?>
<a:theme xmlns:a="http://schemas.openxmlformats.org/drawingml/2006/main" name="12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2.xml><?xml version="1.0" encoding="utf-8"?>
<a:theme xmlns:a="http://schemas.openxmlformats.org/drawingml/2006/main" name="13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3.xml><?xml version="1.0" encoding="utf-8"?>
<a:theme xmlns:a="http://schemas.openxmlformats.org/drawingml/2006/main" name="13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4.xml><?xml version="1.0" encoding="utf-8"?>
<a:theme xmlns:a="http://schemas.openxmlformats.org/drawingml/2006/main" name="13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5.xml><?xml version="1.0" encoding="utf-8"?>
<a:theme xmlns:a="http://schemas.openxmlformats.org/drawingml/2006/main" name="13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6.xml><?xml version="1.0" encoding="utf-8"?>
<a:theme xmlns:a="http://schemas.openxmlformats.org/drawingml/2006/main" name="13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7.xml><?xml version="1.0" encoding="utf-8"?>
<a:theme xmlns:a="http://schemas.openxmlformats.org/drawingml/2006/main" name="13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8.xml><?xml version="1.0" encoding="utf-8"?>
<a:theme xmlns:a="http://schemas.openxmlformats.org/drawingml/2006/main" name="13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9.xml><?xml version="1.0" encoding="utf-8"?>
<a:theme xmlns:a="http://schemas.openxmlformats.org/drawingml/2006/main" name="13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0.xml><?xml version="1.0" encoding="utf-8"?>
<a:theme xmlns:a="http://schemas.openxmlformats.org/drawingml/2006/main" name="13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1.xml><?xml version="1.0" encoding="utf-8"?>
<a:theme xmlns:a="http://schemas.openxmlformats.org/drawingml/2006/main" name="13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2.xml><?xml version="1.0" encoding="utf-8"?>
<a:theme xmlns:a="http://schemas.openxmlformats.org/drawingml/2006/main" name="14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4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3.xml><?xml version="1.0" encoding="utf-8"?>
<a:theme xmlns:a="http://schemas.openxmlformats.org/drawingml/2006/main" name="14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4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4.xml><?xml version="1.0" encoding="utf-8"?>
<a:theme xmlns:a="http://schemas.openxmlformats.org/drawingml/2006/main" name="14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4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5.xml><?xml version="1.0" encoding="utf-8"?>
<a:theme xmlns:a="http://schemas.openxmlformats.org/drawingml/2006/main" name="14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4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6.xml><?xml version="1.0" encoding="utf-8"?>
<a:theme xmlns:a="http://schemas.openxmlformats.org/drawingml/2006/main" name="14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4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7.xml><?xml version="1.0" encoding="utf-8"?>
<a:theme xmlns:a="http://schemas.openxmlformats.org/drawingml/2006/main" name="Office">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自定义设计方案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2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2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2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2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2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2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2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2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2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1.xml><?xml version="1.0" encoding="utf-8"?>
<a:theme xmlns:a="http://schemas.openxmlformats.org/drawingml/2006/main" name="2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2.xml><?xml version="1.0" encoding="utf-8"?>
<a:theme xmlns:a="http://schemas.openxmlformats.org/drawingml/2006/main" name="3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3.xml><?xml version="1.0" encoding="utf-8"?>
<a:theme xmlns:a="http://schemas.openxmlformats.org/drawingml/2006/main" name="3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4.xml><?xml version="1.0" encoding="utf-8"?>
<a:theme xmlns:a="http://schemas.openxmlformats.org/drawingml/2006/main" name="3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5.xml><?xml version="1.0" encoding="utf-8"?>
<a:theme xmlns:a="http://schemas.openxmlformats.org/drawingml/2006/main" name="3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6.xml><?xml version="1.0" encoding="utf-8"?>
<a:theme xmlns:a="http://schemas.openxmlformats.org/drawingml/2006/main" name="3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7.xml><?xml version="1.0" encoding="utf-8"?>
<a:theme xmlns:a="http://schemas.openxmlformats.org/drawingml/2006/main" name="3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8.xml><?xml version="1.0" encoding="utf-8"?>
<a:theme xmlns:a="http://schemas.openxmlformats.org/drawingml/2006/main" name="3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9.xml><?xml version="1.0" encoding="utf-8"?>
<a:theme xmlns:a="http://schemas.openxmlformats.org/drawingml/2006/main" name="3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0.xml><?xml version="1.0" encoding="utf-8"?>
<a:theme xmlns:a="http://schemas.openxmlformats.org/drawingml/2006/main" name="3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1.xml><?xml version="1.0" encoding="utf-8"?>
<a:theme xmlns:a="http://schemas.openxmlformats.org/drawingml/2006/main" name="3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2.xml><?xml version="1.0" encoding="utf-8"?>
<a:theme xmlns:a="http://schemas.openxmlformats.org/drawingml/2006/main" name="4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3.xml><?xml version="1.0" encoding="utf-8"?>
<a:theme xmlns:a="http://schemas.openxmlformats.org/drawingml/2006/main" name="4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4.xml><?xml version="1.0" encoding="utf-8"?>
<a:theme xmlns:a="http://schemas.openxmlformats.org/drawingml/2006/main" name="4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5.xml><?xml version="1.0" encoding="utf-8"?>
<a:theme xmlns:a="http://schemas.openxmlformats.org/drawingml/2006/main" name="4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6.xml><?xml version="1.0" encoding="utf-8"?>
<a:theme xmlns:a="http://schemas.openxmlformats.org/drawingml/2006/main" name="4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7.xml><?xml version="1.0" encoding="utf-8"?>
<a:theme xmlns:a="http://schemas.openxmlformats.org/drawingml/2006/main" name="4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8.xml><?xml version="1.0" encoding="utf-8"?>
<a:theme xmlns:a="http://schemas.openxmlformats.org/drawingml/2006/main" name="4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9.xml><?xml version="1.0" encoding="utf-8"?>
<a:theme xmlns:a="http://schemas.openxmlformats.org/drawingml/2006/main" name="4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0.xml><?xml version="1.0" encoding="utf-8"?>
<a:theme xmlns:a="http://schemas.openxmlformats.org/drawingml/2006/main" name="4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1.xml><?xml version="1.0" encoding="utf-8"?>
<a:theme xmlns:a="http://schemas.openxmlformats.org/drawingml/2006/main" name="4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2.xml><?xml version="1.0" encoding="utf-8"?>
<a:theme xmlns:a="http://schemas.openxmlformats.org/drawingml/2006/main" name="5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3.xml><?xml version="1.0" encoding="utf-8"?>
<a:theme xmlns:a="http://schemas.openxmlformats.org/drawingml/2006/main" name="5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4.xml><?xml version="1.0" encoding="utf-8"?>
<a:theme xmlns:a="http://schemas.openxmlformats.org/drawingml/2006/main" name="5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5.xml><?xml version="1.0" encoding="utf-8"?>
<a:theme xmlns:a="http://schemas.openxmlformats.org/drawingml/2006/main" name="5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6.xml><?xml version="1.0" encoding="utf-8"?>
<a:theme xmlns:a="http://schemas.openxmlformats.org/drawingml/2006/main" name="5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7.xml><?xml version="1.0" encoding="utf-8"?>
<a:theme xmlns:a="http://schemas.openxmlformats.org/drawingml/2006/main" name="5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8.xml><?xml version="1.0" encoding="utf-8"?>
<a:theme xmlns:a="http://schemas.openxmlformats.org/drawingml/2006/main" name="5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9.xml><?xml version="1.0" encoding="utf-8"?>
<a:theme xmlns:a="http://schemas.openxmlformats.org/drawingml/2006/main" name="5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0.xml><?xml version="1.0" encoding="utf-8"?>
<a:theme xmlns:a="http://schemas.openxmlformats.org/drawingml/2006/main" name="5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1.xml><?xml version="1.0" encoding="utf-8"?>
<a:theme xmlns:a="http://schemas.openxmlformats.org/drawingml/2006/main" name="5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2.xml><?xml version="1.0" encoding="utf-8"?>
<a:theme xmlns:a="http://schemas.openxmlformats.org/drawingml/2006/main" name="6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3.xml><?xml version="1.0" encoding="utf-8"?>
<a:theme xmlns:a="http://schemas.openxmlformats.org/drawingml/2006/main" name="6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4.xml><?xml version="1.0" encoding="utf-8"?>
<a:theme xmlns:a="http://schemas.openxmlformats.org/drawingml/2006/main" name="6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5.xml><?xml version="1.0" encoding="utf-8"?>
<a:theme xmlns:a="http://schemas.openxmlformats.org/drawingml/2006/main" name="6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6.xml><?xml version="1.0" encoding="utf-8"?>
<a:theme xmlns:a="http://schemas.openxmlformats.org/drawingml/2006/main" name="6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7.xml><?xml version="1.0" encoding="utf-8"?>
<a:theme xmlns:a="http://schemas.openxmlformats.org/drawingml/2006/main" name="6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8.xml><?xml version="1.0" encoding="utf-8"?>
<a:theme xmlns:a="http://schemas.openxmlformats.org/drawingml/2006/main" name="6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9.xml><?xml version="1.0" encoding="utf-8"?>
<a:theme xmlns:a="http://schemas.openxmlformats.org/drawingml/2006/main" name="6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0.xml><?xml version="1.0" encoding="utf-8"?>
<a:theme xmlns:a="http://schemas.openxmlformats.org/drawingml/2006/main" name="6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1.xml><?xml version="1.0" encoding="utf-8"?>
<a:theme xmlns:a="http://schemas.openxmlformats.org/drawingml/2006/main" name="6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2.xml><?xml version="1.0" encoding="utf-8"?>
<a:theme xmlns:a="http://schemas.openxmlformats.org/drawingml/2006/main" name="7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3.xml><?xml version="1.0" encoding="utf-8"?>
<a:theme xmlns:a="http://schemas.openxmlformats.org/drawingml/2006/main" name="7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4.xml><?xml version="1.0" encoding="utf-8"?>
<a:theme xmlns:a="http://schemas.openxmlformats.org/drawingml/2006/main" name="7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5.xml><?xml version="1.0" encoding="utf-8"?>
<a:theme xmlns:a="http://schemas.openxmlformats.org/drawingml/2006/main" name="7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6.xml><?xml version="1.0" encoding="utf-8"?>
<a:theme xmlns:a="http://schemas.openxmlformats.org/drawingml/2006/main" name="7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7.xml><?xml version="1.0" encoding="utf-8"?>
<a:theme xmlns:a="http://schemas.openxmlformats.org/drawingml/2006/main" name="7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8.xml><?xml version="1.0" encoding="utf-8"?>
<a:theme xmlns:a="http://schemas.openxmlformats.org/drawingml/2006/main" name="7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9.xml><?xml version="1.0" encoding="utf-8"?>
<a:theme xmlns:a="http://schemas.openxmlformats.org/drawingml/2006/main" name="7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0.xml><?xml version="1.0" encoding="utf-8"?>
<a:theme xmlns:a="http://schemas.openxmlformats.org/drawingml/2006/main" name="7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1.xml><?xml version="1.0" encoding="utf-8"?>
<a:theme xmlns:a="http://schemas.openxmlformats.org/drawingml/2006/main" name="7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2.xml><?xml version="1.0" encoding="utf-8"?>
<a:theme xmlns:a="http://schemas.openxmlformats.org/drawingml/2006/main" name="8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3.xml><?xml version="1.0" encoding="utf-8"?>
<a:theme xmlns:a="http://schemas.openxmlformats.org/drawingml/2006/main" name="8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4.xml><?xml version="1.0" encoding="utf-8"?>
<a:theme xmlns:a="http://schemas.openxmlformats.org/drawingml/2006/main" name="8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5.xml><?xml version="1.0" encoding="utf-8"?>
<a:theme xmlns:a="http://schemas.openxmlformats.org/drawingml/2006/main" name="8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6.xml><?xml version="1.0" encoding="utf-8"?>
<a:theme xmlns:a="http://schemas.openxmlformats.org/drawingml/2006/main" name="8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7.xml><?xml version="1.0" encoding="utf-8"?>
<a:theme xmlns:a="http://schemas.openxmlformats.org/drawingml/2006/main" name="8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8.xml><?xml version="1.0" encoding="utf-8"?>
<a:theme xmlns:a="http://schemas.openxmlformats.org/drawingml/2006/main" name="8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9.xml><?xml version="1.0" encoding="utf-8"?>
<a:theme xmlns:a="http://schemas.openxmlformats.org/drawingml/2006/main" name="8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0.xml><?xml version="1.0" encoding="utf-8"?>
<a:theme xmlns:a="http://schemas.openxmlformats.org/drawingml/2006/main" name="88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8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1.xml><?xml version="1.0" encoding="utf-8"?>
<a:theme xmlns:a="http://schemas.openxmlformats.org/drawingml/2006/main" name="89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89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2.xml><?xml version="1.0" encoding="utf-8"?>
<a:theme xmlns:a="http://schemas.openxmlformats.org/drawingml/2006/main" name="90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0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3.xml><?xml version="1.0" encoding="utf-8"?>
<a:theme xmlns:a="http://schemas.openxmlformats.org/drawingml/2006/main" name="91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1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4.xml><?xml version="1.0" encoding="utf-8"?>
<a:theme xmlns:a="http://schemas.openxmlformats.org/drawingml/2006/main" name="92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2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5.xml><?xml version="1.0" encoding="utf-8"?>
<a:theme xmlns:a="http://schemas.openxmlformats.org/drawingml/2006/main" name="93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3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6.xml><?xml version="1.0" encoding="utf-8"?>
<a:theme xmlns:a="http://schemas.openxmlformats.org/drawingml/2006/main" name="94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4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7.xml><?xml version="1.0" encoding="utf-8"?>
<a:theme xmlns:a="http://schemas.openxmlformats.org/drawingml/2006/main" name="95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5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8.xml><?xml version="1.0" encoding="utf-8"?>
<a:theme xmlns:a="http://schemas.openxmlformats.org/drawingml/2006/main" name="96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6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9.xml><?xml version="1.0" encoding="utf-8"?>
<a:theme xmlns:a="http://schemas.openxmlformats.org/drawingml/2006/main" name="97_第一PPT，www.1ppt.com">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Unicode MS"/>
        <a:ea typeface="幼圆"/>
        <a:cs typeface=""/>
      </a:majorFont>
      <a:minorFont>
        <a:latin typeface="Arial Unicode MS"/>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97_第一PPT，www.1ppt.com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4906</Words>
  <Application>WPS 演示</Application>
  <PresentationFormat>自定义</PresentationFormat>
  <Paragraphs>193</Paragraphs>
  <Slides>17</Slides>
  <Notes>2</Notes>
  <HiddenSlides>0</HiddenSlides>
  <MMClips>0</MMClips>
  <ScaleCrop>false</ScaleCrop>
  <HeadingPairs>
    <vt:vector size="6" baseType="variant">
      <vt:variant>
        <vt:lpstr>已用的字体</vt:lpstr>
      </vt:variant>
      <vt:variant>
        <vt:i4>12</vt:i4>
      </vt:variant>
      <vt:variant>
        <vt:lpstr>主题</vt:lpstr>
      </vt:variant>
      <vt:variant>
        <vt:i4>146</vt:i4>
      </vt:variant>
      <vt:variant>
        <vt:lpstr>幻灯片标题</vt:lpstr>
      </vt:variant>
      <vt:variant>
        <vt:i4>17</vt:i4>
      </vt:variant>
    </vt:vector>
  </HeadingPairs>
  <TitlesOfParts>
    <vt:vector size="175" baseType="lpstr">
      <vt:lpstr>Arial</vt:lpstr>
      <vt:lpstr>宋体</vt:lpstr>
      <vt:lpstr>Wingdings</vt:lpstr>
      <vt:lpstr>Calibri</vt:lpstr>
      <vt:lpstr>Arial Unicode MS</vt:lpstr>
      <vt:lpstr>幼圆</vt:lpstr>
      <vt:lpstr>等线 Light</vt:lpstr>
      <vt:lpstr>等线</vt:lpstr>
      <vt:lpstr>微软雅黑</vt:lpstr>
      <vt:lpstr>黑体</vt:lpstr>
      <vt:lpstr>Wingdings</vt:lpstr>
      <vt:lpstr>楷体</vt:lpstr>
      <vt:lpstr>第一PPT，www.1ppt.com</vt:lpstr>
      <vt:lpstr>自定义设计方案</vt:lpstr>
      <vt:lpstr>1_第一PPT，www.1ppt.com</vt:lpstr>
      <vt:lpstr>2_第一PPT，www.1ppt.com</vt:lpstr>
      <vt:lpstr>3_第一PPT，www.1ppt.com</vt:lpstr>
      <vt:lpstr>4_第一PPT，www.1ppt.com</vt:lpstr>
      <vt:lpstr>5_第一PPT，www.1ppt.com</vt:lpstr>
      <vt:lpstr>6_第一PPT，www.1ppt.com</vt:lpstr>
      <vt:lpstr>7_第一PPT，www.1ppt.com</vt:lpstr>
      <vt:lpstr>8_第一PPT，www.1ppt.com</vt:lpstr>
      <vt:lpstr>9_第一PPT，www.1ppt.com</vt:lpstr>
      <vt:lpstr>10_第一PPT，www.1ppt.com</vt:lpstr>
      <vt:lpstr>11_第一PPT，www.1ppt.com</vt:lpstr>
      <vt:lpstr>12_第一PPT，www.1ppt.com</vt:lpstr>
      <vt:lpstr>13_第一PPT，www.1ppt.com</vt:lpstr>
      <vt:lpstr>14_第一PPT，www.1ppt.com</vt:lpstr>
      <vt:lpstr>15_第一PPT，www.1ppt.com</vt:lpstr>
      <vt:lpstr>16_第一PPT，www.1ppt.com</vt:lpstr>
      <vt:lpstr>17_第一PPT，www.1ppt.com</vt:lpstr>
      <vt:lpstr>18_第一PPT，www.1ppt.com</vt:lpstr>
      <vt:lpstr>19_第一PPT，www.1ppt.com</vt:lpstr>
      <vt:lpstr>20_第一PPT，www.1ppt.com</vt:lpstr>
      <vt:lpstr>21_第一PPT，www.1ppt.com</vt:lpstr>
      <vt:lpstr>22_第一PPT，www.1ppt.com</vt:lpstr>
      <vt:lpstr>23_第一PPT，www.1ppt.com</vt:lpstr>
      <vt:lpstr>24_第一PPT，www.1ppt.com</vt:lpstr>
      <vt:lpstr>25_第一PPT，www.1ppt.com</vt:lpstr>
      <vt:lpstr>26_第一PPT，www.1ppt.com</vt:lpstr>
      <vt:lpstr>27_第一PPT，www.1ppt.com</vt:lpstr>
      <vt:lpstr>28_第一PPT，www.1ppt.com</vt:lpstr>
      <vt:lpstr>29_第一PPT，www.1ppt.com</vt:lpstr>
      <vt:lpstr>30_第一PPT，www.1ppt.com</vt:lpstr>
      <vt:lpstr>31_第一PPT，www.1ppt.com</vt:lpstr>
      <vt:lpstr>32_第一PPT，www.1ppt.com</vt:lpstr>
      <vt:lpstr>33_第一PPT，www.1ppt.com</vt:lpstr>
      <vt:lpstr>34_第一PPT，www.1ppt.com</vt:lpstr>
      <vt:lpstr>35_第一PPT，www.1ppt.com</vt:lpstr>
      <vt:lpstr>36_第一PPT，www.1ppt.com</vt:lpstr>
      <vt:lpstr>37_第一PPT，www.1ppt.com</vt:lpstr>
      <vt:lpstr>38_第一PPT，www.1ppt.com</vt:lpstr>
      <vt:lpstr>39_第一PPT，www.1ppt.com</vt:lpstr>
      <vt:lpstr>40_第一PPT，www.1ppt.com</vt:lpstr>
      <vt:lpstr>41_第一PPT，www.1ppt.com</vt:lpstr>
      <vt:lpstr>42_第一PPT，www.1ppt.com</vt:lpstr>
      <vt:lpstr>43_第一PPT，www.1ppt.com</vt:lpstr>
      <vt:lpstr>44_第一PPT，www.1ppt.com</vt:lpstr>
      <vt:lpstr>45_第一PPT，www.1ppt.com</vt:lpstr>
      <vt:lpstr>46_第一PPT，www.1ppt.com</vt:lpstr>
      <vt:lpstr>47_第一PPT，www.1ppt.com</vt:lpstr>
      <vt:lpstr>48_第一PPT，www.1ppt.com</vt:lpstr>
      <vt:lpstr>49_第一PPT，www.1ppt.com</vt:lpstr>
      <vt:lpstr>50_第一PPT，www.1ppt.com</vt:lpstr>
      <vt:lpstr>51_第一PPT，www.1ppt.com</vt:lpstr>
      <vt:lpstr>52_第一PPT，www.1ppt.com</vt:lpstr>
      <vt:lpstr>53_第一PPT，www.1ppt.com</vt:lpstr>
      <vt:lpstr>54_第一PPT，www.1ppt.com</vt:lpstr>
      <vt:lpstr>55_第一PPT，www.1ppt.com</vt:lpstr>
      <vt:lpstr>56_第一PPT，www.1ppt.com</vt:lpstr>
      <vt:lpstr>57_第一PPT，www.1ppt.com</vt:lpstr>
      <vt:lpstr>58_第一PPT，www.1ppt.com</vt:lpstr>
      <vt:lpstr>59_第一PPT，www.1ppt.com</vt:lpstr>
      <vt:lpstr>60_第一PPT，www.1ppt.com</vt:lpstr>
      <vt:lpstr>61_第一PPT，www.1ppt.com</vt:lpstr>
      <vt:lpstr>62_第一PPT，www.1ppt.com</vt:lpstr>
      <vt:lpstr>63_第一PPT，www.1ppt.com</vt:lpstr>
      <vt:lpstr>64_第一PPT，www.1ppt.com</vt:lpstr>
      <vt:lpstr>65_第一PPT，www.1ppt.com</vt:lpstr>
      <vt:lpstr>66_第一PPT，www.1ppt.com</vt:lpstr>
      <vt:lpstr>67_第一PPT，www.1ppt.com</vt:lpstr>
      <vt:lpstr>68_第一PPT，www.1ppt.com</vt:lpstr>
      <vt:lpstr>69_第一PPT，www.1ppt.com</vt:lpstr>
      <vt:lpstr>70_第一PPT，www.1ppt.com</vt:lpstr>
      <vt:lpstr>71_第一PPT，www.1ppt.com</vt:lpstr>
      <vt:lpstr>72_第一PPT，www.1ppt.com</vt:lpstr>
      <vt:lpstr>73_第一PPT，www.1ppt.com</vt:lpstr>
      <vt:lpstr>74_第一PPT，www.1ppt.com</vt:lpstr>
      <vt:lpstr>75_第一PPT，www.1ppt.com</vt:lpstr>
      <vt:lpstr>76_第一PPT，www.1ppt.com</vt:lpstr>
      <vt:lpstr>77_第一PPT，www.1ppt.com</vt:lpstr>
      <vt:lpstr>78_第一PPT，www.1ppt.com</vt:lpstr>
      <vt:lpstr>79_第一PPT，www.1ppt.com</vt:lpstr>
      <vt:lpstr>80_第一PPT，www.1ppt.com</vt:lpstr>
      <vt:lpstr>81_第一PPT，www.1ppt.com</vt:lpstr>
      <vt:lpstr>82_第一PPT，www.1ppt.com</vt:lpstr>
      <vt:lpstr>83_第一PPT，www.1ppt.com</vt:lpstr>
      <vt:lpstr>84_第一PPT，www.1ppt.com</vt:lpstr>
      <vt:lpstr>85_第一PPT，www.1ppt.com</vt:lpstr>
      <vt:lpstr>86_第一PPT，www.1ppt.com</vt:lpstr>
      <vt:lpstr>87_第一PPT，www.1ppt.com</vt:lpstr>
      <vt:lpstr>88_第一PPT，www.1ppt.com</vt:lpstr>
      <vt:lpstr>89_第一PPT，www.1ppt.com</vt:lpstr>
      <vt:lpstr>90_第一PPT，www.1ppt.com</vt:lpstr>
      <vt:lpstr>91_第一PPT，www.1ppt.com</vt:lpstr>
      <vt:lpstr>92_第一PPT，www.1ppt.com</vt:lpstr>
      <vt:lpstr>93_第一PPT，www.1ppt.com</vt:lpstr>
      <vt:lpstr>94_第一PPT，www.1ppt.com</vt:lpstr>
      <vt:lpstr>95_第一PPT，www.1ppt.com</vt:lpstr>
      <vt:lpstr>96_第一PPT，www.1ppt.com</vt:lpstr>
      <vt:lpstr>97_第一PPT，www.1ppt.com</vt:lpstr>
      <vt:lpstr>98_第一PPT，www.1ppt.com</vt:lpstr>
      <vt:lpstr>99_第一PPT，www.1ppt.com</vt:lpstr>
      <vt:lpstr>100_第一PPT，www.1ppt.com</vt:lpstr>
      <vt:lpstr>101_第一PPT，www.1ppt.com</vt:lpstr>
      <vt:lpstr>102_第一PPT，www.1ppt.com</vt:lpstr>
      <vt:lpstr>103_第一PPT，www.1ppt.com</vt:lpstr>
      <vt:lpstr>104_第一PPT，www.1ppt.com</vt:lpstr>
      <vt:lpstr>105_第一PPT，www.1ppt.com</vt:lpstr>
      <vt:lpstr>106_第一PPT，www.1ppt.com</vt:lpstr>
      <vt:lpstr>107_第一PPT，www.1ppt.com</vt:lpstr>
      <vt:lpstr>108_第一PPT，www.1ppt.com</vt:lpstr>
      <vt:lpstr>109_第一PPT，www.1ppt.com</vt:lpstr>
      <vt:lpstr>110_第一PPT，www.1ppt.com</vt:lpstr>
      <vt:lpstr>111_第一PPT，www.1ppt.com</vt:lpstr>
      <vt:lpstr>112_第一PPT，www.1ppt.com</vt:lpstr>
      <vt:lpstr>113_第一PPT，www.1ppt.com</vt:lpstr>
      <vt:lpstr>114_第一PPT，www.1ppt.com</vt:lpstr>
      <vt:lpstr>115_第一PPT，www.1ppt.com</vt:lpstr>
      <vt:lpstr>116_第一PPT，www.1ppt.com</vt:lpstr>
      <vt:lpstr>117_第一PPT，www.1ppt.com</vt:lpstr>
      <vt:lpstr>118_第一PPT，www.1ppt.com</vt:lpstr>
      <vt:lpstr>119_第一PPT，www.1ppt.com</vt:lpstr>
      <vt:lpstr>120_第一PPT，www.1ppt.com</vt:lpstr>
      <vt:lpstr>121_第一PPT，www.1ppt.com</vt:lpstr>
      <vt:lpstr>122_第一PPT，www.1ppt.com</vt:lpstr>
      <vt:lpstr>123_第一PPT，www.1ppt.com</vt:lpstr>
      <vt:lpstr>124_第一PPT，www.1ppt.com</vt:lpstr>
      <vt:lpstr>125_第一PPT，www.1ppt.com</vt:lpstr>
      <vt:lpstr>126_第一PPT，www.1ppt.com</vt:lpstr>
      <vt:lpstr>127_第一PPT，www.1ppt.com</vt:lpstr>
      <vt:lpstr>128_第一PPT，www.1ppt.com</vt:lpstr>
      <vt:lpstr>129_第一PPT，www.1ppt.com</vt:lpstr>
      <vt:lpstr>130_第一PPT，www.1ppt.com</vt:lpstr>
      <vt:lpstr>131_第一PPT，www.1ppt.com</vt:lpstr>
      <vt:lpstr>132_第一PPT，www.1ppt.com</vt:lpstr>
      <vt:lpstr>133_第一PPT，www.1ppt.com</vt:lpstr>
      <vt:lpstr>134_第一PPT，www.1ppt.com</vt:lpstr>
      <vt:lpstr>135_第一PPT，www.1ppt.com</vt:lpstr>
      <vt:lpstr>136_第一PPT，www.1ppt.com</vt:lpstr>
      <vt:lpstr>137_第一PPT，www.1ppt.com</vt:lpstr>
      <vt:lpstr>138_第一PPT，www.1ppt.com</vt:lpstr>
      <vt:lpstr>139_第一PPT，www.1ppt.com</vt:lpstr>
      <vt:lpstr>140_第一PPT，www.1ppt.com</vt:lpstr>
      <vt:lpstr>141_第一PPT，www.1ppt.com</vt:lpstr>
      <vt:lpstr>142_第一PPT，www.1ppt.com</vt:lpstr>
      <vt:lpstr>143_第一PPT，www.1ppt.com</vt:lpstr>
      <vt:lpstr>144_第一PPT，www.1ppt.com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商务计划</dc:title>
  <dc:creator>第一PPT模板网：www.1ppt.com</dc:creator>
  <cp:keywords>第一PPT模板网：www.1ppt.com</cp:keywords>
  <cp:lastModifiedBy>木丹</cp:lastModifiedBy>
  <cp:revision>880</cp:revision>
  <dcterms:created xsi:type="dcterms:W3CDTF">2014-06-26T14:43:00Z</dcterms:created>
  <dcterms:modified xsi:type="dcterms:W3CDTF">2026-07-06T02:53:02Z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1FB36E1EDF3F418B90E65EA0693B80A4_12</vt:lpwstr>
  </property>
</Properties>
</file>