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slideLayouts/slideLayout1318.xml" ContentType="application/vnd.openxmlformats-officedocument.presentationml.slideLayout+xml"/>
  <Override PartName="/ppt/slideLayouts/slideLayout1319.xml" ContentType="application/vnd.openxmlformats-officedocument.presentationml.slideLayout+xml"/>
  <Override PartName="/ppt/slideLayouts/slideLayout132.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slideLayouts/slideLayout1329.xml" ContentType="application/vnd.openxmlformats-officedocument.presentationml.slideLayout+xml"/>
  <Override PartName="/ppt/slideLayouts/slideLayout133.xml" ContentType="application/vnd.openxmlformats-officedocument.presentationml.slideLayout+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slideLayouts/slideLayout1334.xml" ContentType="application/vnd.openxmlformats-officedocument.presentationml.slideLayout+xml"/>
  <Override PartName="/ppt/slideLayouts/slideLayout1335.xml" ContentType="application/vnd.openxmlformats-officedocument.presentationml.slideLayout+xml"/>
  <Override PartName="/ppt/slideLayouts/slideLayout1336.xml" ContentType="application/vnd.openxmlformats-officedocument.presentationml.slideLayout+xml"/>
  <Override PartName="/ppt/slideLayouts/slideLayout1337.xml" ContentType="application/vnd.openxmlformats-officedocument.presentationml.slideLayout+xml"/>
  <Override PartName="/ppt/slideLayouts/slideLayout1338.xml" ContentType="application/vnd.openxmlformats-officedocument.presentationml.slideLayout+xml"/>
  <Override PartName="/ppt/slideLayouts/slideLayout1339.xml" ContentType="application/vnd.openxmlformats-officedocument.presentationml.slideLayout+xml"/>
  <Override PartName="/ppt/slideLayouts/slideLayout134.xml" ContentType="application/vnd.openxmlformats-officedocument.presentationml.slideLayout+xml"/>
  <Override PartName="/ppt/slideLayouts/slideLayout1340.xml" ContentType="application/vnd.openxmlformats-officedocument.presentationml.slideLayout+xml"/>
  <Override PartName="/ppt/slideLayouts/slideLayout1341.xml" ContentType="application/vnd.openxmlformats-officedocument.presentationml.slideLayout+xml"/>
  <Override PartName="/ppt/slideLayouts/slideLayout1342.xml" ContentType="application/vnd.openxmlformats-officedocument.presentationml.slideLayout+xml"/>
  <Override PartName="/ppt/slideLayouts/slideLayout1343.xml" ContentType="application/vnd.openxmlformats-officedocument.presentationml.slideLayout+xml"/>
  <Override PartName="/ppt/slideLayouts/slideLayout1344.xml" ContentType="application/vnd.openxmlformats-officedocument.presentationml.slideLayout+xml"/>
  <Override PartName="/ppt/slideLayouts/slideLayout1345.xml" ContentType="application/vnd.openxmlformats-officedocument.presentationml.slideLayout+xml"/>
  <Override PartName="/ppt/slideLayouts/slideLayout1346.xml" ContentType="application/vnd.openxmlformats-officedocument.presentationml.slideLayout+xml"/>
  <Override PartName="/ppt/slideLayouts/slideLayout1347.xml" ContentType="application/vnd.openxmlformats-officedocument.presentationml.slideLayout+xml"/>
  <Override PartName="/ppt/slideLayouts/slideLayout1348.xml" ContentType="application/vnd.openxmlformats-officedocument.presentationml.slideLayout+xml"/>
  <Override PartName="/ppt/slideLayouts/slideLayout1349.xml" ContentType="application/vnd.openxmlformats-officedocument.presentationml.slideLayout+xml"/>
  <Override PartName="/ppt/slideLayouts/slideLayout135.xml" ContentType="application/vnd.openxmlformats-officedocument.presentationml.slideLayout+xml"/>
  <Override PartName="/ppt/slideLayouts/slideLayout1350.xml" ContentType="application/vnd.openxmlformats-officedocument.presentationml.slideLayout+xml"/>
  <Override PartName="/ppt/slideLayouts/slideLayout1351.xml" ContentType="application/vnd.openxmlformats-officedocument.presentationml.slideLayout+xml"/>
  <Override PartName="/ppt/slideLayouts/slideLayout1352.xml" ContentType="application/vnd.openxmlformats-officedocument.presentationml.slideLayout+xml"/>
  <Override PartName="/ppt/slideLayouts/slideLayout1353.xml" ContentType="application/vnd.openxmlformats-officedocument.presentationml.slideLayout+xml"/>
  <Override PartName="/ppt/slideLayouts/slideLayout1354.xml" ContentType="application/vnd.openxmlformats-officedocument.presentationml.slideLayout+xml"/>
  <Override PartName="/ppt/slideLayouts/slideLayout1355.xml" ContentType="application/vnd.openxmlformats-officedocument.presentationml.slideLayout+xml"/>
  <Override PartName="/ppt/slideLayouts/slideLayout1356.xml" ContentType="application/vnd.openxmlformats-officedocument.presentationml.slideLayout+xml"/>
  <Override PartName="/ppt/slideLayouts/slideLayout1357.xml" ContentType="application/vnd.openxmlformats-officedocument.presentationml.slideLayout+xml"/>
  <Override PartName="/ppt/slideLayouts/slideLayout1358.xml" ContentType="application/vnd.openxmlformats-officedocument.presentationml.slideLayout+xml"/>
  <Override PartName="/ppt/slideLayouts/slideLayout1359.xml" ContentType="application/vnd.openxmlformats-officedocument.presentationml.slideLayout+xml"/>
  <Override PartName="/ppt/slideLayouts/slideLayout136.xml" ContentType="application/vnd.openxmlformats-officedocument.presentationml.slideLayout+xml"/>
  <Override PartName="/ppt/slideLayouts/slideLayout1360.xml" ContentType="application/vnd.openxmlformats-officedocument.presentationml.slideLayout+xml"/>
  <Override PartName="/ppt/slideLayouts/slideLayout1361.xml" ContentType="application/vnd.openxmlformats-officedocument.presentationml.slideLayout+xml"/>
  <Override PartName="/ppt/slideLayouts/slideLayout1362.xml" ContentType="application/vnd.openxmlformats-officedocument.presentationml.slideLayout+xml"/>
  <Override PartName="/ppt/slideLayouts/slideLayout1363.xml" ContentType="application/vnd.openxmlformats-officedocument.presentationml.slideLayout+xml"/>
  <Override PartName="/ppt/slideLayouts/slideLayout1364.xml" ContentType="application/vnd.openxmlformats-officedocument.presentationml.slideLayout+xml"/>
  <Override PartName="/ppt/slideLayouts/slideLayout1365.xml" ContentType="application/vnd.openxmlformats-officedocument.presentationml.slideLayout+xml"/>
  <Override PartName="/ppt/slideLayouts/slideLayout1366.xml" ContentType="application/vnd.openxmlformats-officedocument.presentationml.slideLayout+xml"/>
  <Override PartName="/ppt/slideLayouts/slideLayout1367.xml" ContentType="application/vnd.openxmlformats-officedocument.presentationml.slideLayout+xml"/>
  <Override PartName="/ppt/slideLayouts/slideLayout1368.xml" ContentType="application/vnd.openxmlformats-officedocument.presentationml.slideLayout+xml"/>
  <Override PartName="/ppt/slideLayouts/slideLayout1369.xml" ContentType="application/vnd.openxmlformats-officedocument.presentationml.slideLayout+xml"/>
  <Override PartName="/ppt/slideLayouts/slideLayout137.xml" ContentType="application/vnd.openxmlformats-officedocument.presentationml.slideLayout+xml"/>
  <Override PartName="/ppt/slideLayouts/slideLayout1370.xml" ContentType="application/vnd.openxmlformats-officedocument.presentationml.slideLayout+xml"/>
  <Override PartName="/ppt/slideLayouts/slideLayout1371.xml" ContentType="application/vnd.openxmlformats-officedocument.presentationml.slideLayout+xml"/>
  <Override PartName="/ppt/slideLayouts/slideLayout1372.xml" ContentType="application/vnd.openxmlformats-officedocument.presentationml.slideLayout+xml"/>
  <Override PartName="/ppt/slideLayouts/slideLayout1373.xml" ContentType="application/vnd.openxmlformats-officedocument.presentationml.slideLayout+xml"/>
  <Override PartName="/ppt/slideLayouts/slideLayout1374.xml" ContentType="application/vnd.openxmlformats-officedocument.presentationml.slideLayout+xml"/>
  <Override PartName="/ppt/slideLayouts/slideLayout1375.xml" ContentType="application/vnd.openxmlformats-officedocument.presentationml.slideLayout+xml"/>
  <Override PartName="/ppt/slideLayouts/slideLayout1376.xml" ContentType="application/vnd.openxmlformats-officedocument.presentationml.slideLayout+xml"/>
  <Override PartName="/ppt/slideLayouts/slideLayout1377.xml" ContentType="application/vnd.openxmlformats-officedocument.presentationml.slideLayout+xml"/>
  <Override PartName="/ppt/slideLayouts/slideLayout1378.xml" ContentType="application/vnd.openxmlformats-officedocument.presentationml.slideLayout+xml"/>
  <Override PartName="/ppt/slideLayouts/slideLayout1379.xml" ContentType="application/vnd.openxmlformats-officedocument.presentationml.slideLayout+xml"/>
  <Override PartName="/ppt/slideLayouts/slideLayout138.xml" ContentType="application/vnd.openxmlformats-officedocument.presentationml.slideLayout+xml"/>
  <Override PartName="/ppt/slideLayouts/slideLayout1380.xml" ContentType="application/vnd.openxmlformats-officedocument.presentationml.slideLayout+xml"/>
  <Override PartName="/ppt/slideLayouts/slideLayout1381.xml" ContentType="application/vnd.openxmlformats-officedocument.presentationml.slideLayout+xml"/>
  <Override PartName="/ppt/slideLayouts/slideLayout1382.xml" ContentType="application/vnd.openxmlformats-officedocument.presentationml.slideLayout+xml"/>
  <Override PartName="/ppt/slideLayouts/slideLayout1383.xml" ContentType="application/vnd.openxmlformats-officedocument.presentationml.slideLayout+xml"/>
  <Override PartName="/ppt/slideLayouts/slideLayout1384.xml" ContentType="application/vnd.openxmlformats-officedocument.presentationml.slideLayout+xml"/>
  <Override PartName="/ppt/slideLayouts/slideLayout1385.xml" ContentType="application/vnd.openxmlformats-officedocument.presentationml.slideLayout+xml"/>
  <Override PartName="/ppt/slideLayouts/slideLayout1386.xml" ContentType="application/vnd.openxmlformats-officedocument.presentationml.slideLayout+xml"/>
  <Override PartName="/ppt/slideLayouts/slideLayout1387.xml" ContentType="application/vnd.openxmlformats-officedocument.presentationml.slideLayout+xml"/>
  <Override PartName="/ppt/slideLayouts/slideLayout1388.xml" ContentType="application/vnd.openxmlformats-officedocument.presentationml.slideLayout+xml"/>
  <Override PartName="/ppt/slideLayouts/slideLayout1389.xml" ContentType="application/vnd.openxmlformats-officedocument.presentationml.slideLayout+xml"/>
  <Override PartName="/ppt/slideLayouts/slideLayout139.xml" ContentType="application/vnd.openxmlformats-officedocument.presentationml.slideLayout+xml"/>
  <Override PartName="/ppt/slideLayouts/slideLayout1390.xml" ContentType="application/vnd.openxmlformats-officedocument.presentationml.slideLayout+xml"/>
  <Override PartName="/ppt/slideLayouts/slideLayout1391.xml" ContentType="application/vnd.openxmlformats-officedocument.presentationml.slideLayout+xml"/>
  <Override PartName="/ppt/slideLayouts/slideLayout1392.xml" ContentType="application/vnd.openxmlformats-officedocument.presentationml.slideLayout+xml"/>
  <Override PartName="/ppt/slideLayouts/slideLayout1393.xml" ContentType="application/vnd.openxmlformats-officedocument.presentationml.slideLayout+xml"/>
  <Override PartName="/ppt/slideLayouts/slideLayout1394.xml" ContentType="application/vnd.openxmlformats-officedocument.presentationml.slideLayout+xml"/>
  <Override PartName="/ppt/slideLayouts/slideLayout1395.xml" ContentType="application/vnd.openxmlformats-officedocument.presentationml.slideLayout+xml"/>
  <Override PartName="/ppt/slideLayouts/slideLayout1396.xml" ContentType="application/vnd.openxmlformats-officedocument.presentationml.slideLayout+xml"/>
  <Override PartName="/ppt/slideLayouts/slideLayout1397.xml" ContentType="application/vnd.openxmlformats-officedocument.presentationml.slideLayout+xml"/>
  <Override PartName="/ppt/slideLayouts/slideLayout1398.xml" ContentType="application/vnd.openxmlformats-officedocument.presentationml.slideLayout+xml"/>
  <Override PartName="/ppt/slideLayouts/slideLayout139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00.xml" ContentType="application/vnd.openxmlformats-officedocument.presentationml.slideLayout+xml"/>
  <Override PartName="/ppt/slideLayouts/slideLayout1401.xml" ContentType="application/vnd.openxmlformats-officedocument.presentationml.slideLayout+xml"/>
  <Override PartName="/ppt/slideLayouts/slideLayout1402.xml" ContentType="application/vnd.openxmlformats-officedocument.presentationml.slideLayout+xml"/>
  <Override PartName="/ppt/slideLayouts/slideLayout1403.xml" ContentType="application/vnd.openxmlformats-officedocument.presentationml.slideLayout+xml"/>
  <Override PartName="/ppt/slideLayouts/slideLayout1404.xml" ContentType="application/vnd.openxmlformats-officedocument.presentationml.slideLayout+xml"/>
  <Override PartName="/ppt/slideLayouts/slideLayout1405.xml" ContentType="application/vnd.openxmlformats-officedocument.presentationml.slideLayout+xml"/>
  <Override PartName="/ppt/slideLayouts/slideLayout1406.xml" ContentType="application/vnd.openxmlformats-officedocument.presentationml.slideLayout+xml"/>
  <Override PartName="/ppt/slideLayouts/slideLayout1407.xml" ContentType="application/vnd.openxmlformats-officedocument.presentationml.slideLayout+xml"/>
  <Override PartName="/ppt/slideLayouts/slideLayout1408.xml" ContentType="application/vnd.openxmlformats-officedocument.presentationml.slideLayout+xml"/>
  <Override PartName="/ppt/slideLayouts/slideLayout1409.xml" ContentType="application/vnd.openxmlformats-officedocument.presentationml.slideLayout+xml"/>
  <Override PartName="/ppt/slideLayouts/slideLayout141.xml" ContentType="application/vnd.openxmlformats-officedocument.presentationml.slideLayout+xml"/>
  <Override PartName="/ppt/slideLayouts/slideLayout1410.xml" ContentType="application/vnd.openxmlformats-officedocument.presentationml.slideLayout+xml"/>
  <Override PartName="/ppt/slideLayouts/slideLayout1411.xml" ContentType="application/vnd.openxmlformats-officedocument.presentationml.slideLayout+xml"/>
  <Override PartName="/ppt/slideLayouts/slideLayout1412.xml" ContentType="application/vnd.openxmlformats-officedocument.presentationml.slideLayout+xml"/>
  <Override PartName="/ppt/slideLayouts/slideLayout1413.xml" ContentType="application/vnd.openxmlformats-officedocument.presentationml.slideLayout+xml"/>
  <Override PartName="/ppt/slideLayouts/slideLayout1414.xml" ContentType="application/vnd.openxmlformats-officedocument.presentationml.slideLayout+xml"/>
  <Override PartName="/ppt/slideLayouts/slideLayout1415.xml" ContentType="application/vnd.openxmlformats-officedocument.presentationml.slideLayout+xml"/>
  <Override PartName="/ppt/slideLayouts/slideLayout1416.xml" ContentType="application/vnd.openxmlformats-officedocument.presentationml.slideLayout+xml"/>
  <Override PartName="/ppt/slideLayouts/slideLayout1417.xml" ContentType="application/vnd.openxmlformats-officedocument.presentationml.slideLayout+xml"/>
  <Override PartName="/ppt/slideLayouts/slideLayout1418.xml" ContentType="application/vnd.openxmlformats-officedocument.presentationml.slideLayout+xml"/>
  <Override PartName="/ppt/slideLayouts/slideLayout1419.xml" ContentType="application/vnd.openxmlformats-officedocument.presentationml.slideLayout+xml"/>
  <Override PartName="/ppt/slideLayouts/slideLayout142.xml" ContentType="application/vnd.openxmlformats-officedocument.presentationml.slideLayout+xml"/>
  <Override PartName="/ppt/slideLayouts/slideLayout1420.xml" ContentType="application/vnd.openxmlformats-officedocument.presentationml.slideLayout+xml"/>
  <Override PartName="/ppt/slideLayouts/slideLayout1421.xml" ContentType="application/vnd.openxmlformats-officedocument.presentationml.slideLayout+xml"/>
  <Override PartName="/ppt/slideLayouts/slideLayout1422.xml" ContentType="application/vnd.openxmlformats-officedocument.presentationml.slideLayout+xml"/>
  <Override PartName="/ppt/slideLayouts/slideLayout1423.xml" ContentType="application/vnd.openxmlformats-officedocument.presentationml.slideLayout+xml"/>
  <Override PartName="/ppt/slideLayouts/slideLayout1424.xml" ContentType="application/vnd.openxmlformats-officedocument.presentationml.slideLayout+xml"/>
  <Override PartName="/ppt/slideLayouts/slideLayout1425.xml" ContentType="application/vnd.openxmlformats-officedocument.presentationml.slideLayout+xml"/>
  <Override PartName="/ppt/slideLayouts/slideLayout1426.xml" ContentType="application/vnd.openxmlformats-officedocument.presentationml.slideLayout+xml"/>
  <Override PartName="/ppt/slideLayouts/slideLayout1427.xml" ContentType="application/vnd.openxmlformats-officedocument.presentationml.slideLayout+xml"/>
  <Override PartName="/ppt/slideLayouts/slideLayout1428.xml" ContentType="application/vnd.openxmlformats-officedocument.presentationml.slideLayout+xml"/>
  <Override PartName="/ppt/slideLayouts/slideLayout1429.xml" ContentType="application/vnd.openxmlformats-officedocument.presentationml.slideLayout+xml"/>
  <Override PartName="/ppt/slideLayouts/slideLayout143.xml" ContentType="application/vnd.openxmlformats-officedocument.presentationml.slideLayout+xml"/>
  <Override PartName="/ppt/slideLayouts/slideLayout1430.xml" ContentType="application/vnd.openxmlformats-officedocument.presentationml.slideLayout+xml"/>
  <Override PartName="/ppt/slideLayouts/slideLayout1431.xml" ContentType="application/vnd.openxmlformats-officedocument.presentationml.slideLayout+xml"/>
  <Override PartName="/ppt/slideLayouts/slideLayout1432.xml" ContentType="application/vnd.openxmlformats-officedocument.presentationml.slideLayout+xml"/>
  <Override PartName="/ppt/slideLayouts/slideLayout1433.xml" ContentType="application/vnd.openxmlformats-officedocument.presentationml.slideLayout+xml"/>
  <Override PartName="/ppt/slideLayouts/slideLayout1434.xml" ContentType="application/vnd.openxmlformats-officedocument.presentationml.slideLayout+xml"/>
  <Override PartName="/ppt/slideLayouts/slideLayout1435.xml" ContentType="application/vnd.openxmlformats-officedocument.presentationml.slideLayout+xml"/>
  <Override PartName="/ppt/slideLayouts/slideLayout1436.xml" ContentType="application/vnd.openxmlformats-officedocument.presentationml.slideLayout+xml"/>
  <Override PartName="/ppt/slideLayouts/slideLayout1437.xml" ContentType="application/vnd.openxmlformats-officedocument.presentationml.slideLayout+xml"/>
  <Override PartName="/ppt/slideLayouts/slideLayout1438.xml" ContentType="application/vnd.openxmlformats-officedocument.presentationml.slideLayout+xml"/>
  <Override PartName="/ppt/slideLayouts/slideLayout1439.xml" ContentType="application/vnd.openxmlformats-officedocument.presentationml.slideLayout+xml"/>
  <Override PartName="/ppt/slideLayouts/slideLayout144.xml" ContentType="application/vnd.openxmlformats-officedocument.presentationml.slideLayout+xml"/>
  <Override PartName="/ppt/slideLayouts/slideLayout1440.xml" ContentType="application/vnd.openxmlformats-officedocument.presentationml.slideLayout+xml"/>
  <Override PartName="/ppt/slideLayouts/slideLayout1441.xml" ContentType="application/vnd.openxmlformats-officedocument.presentationml.slideLayout+xml"/>
  <Override PartName="/ppt/slideLayouts/slideLayout1442.xml" ContentType="application/vnd.openxmlformats-officedocument.presentationml.slideLayout+xml"/>
  <Override PartName="/ppt/slideLayouts/slideLayout1443.xml" ContentType="application/vnd.openxmlformats-officedocument.presentationml.slideLayout+xml"/>
  <Override PartName="/ppt/slideLayouts/slideLayout1444.xml" ContentType="application/vnd.openxmlformats-officedocument.presentationml.slideLayout+xml"/>
  <Override PartName="/ppt/slideLayouts/slideLayout1445.xml" ContentType="application/vnd.openxmlformats-officedocument.presentationml.slideLayout+xml"/>
  <Override PartName="/ppt/slideLayouts/slideLayout1446.xml" ContentType="application/vnd.openxmlformats-officedocument.presentationml.slideLayout+xml"/>
  <Override PartName="/ppt/slideLayouts/slideLayout1447.xml" ContentType="application/vnd.openxmlformats-officedocument.presentationml.slideLayout+xml"/>
  <Override PartName="/ppt/slideLayouts/slideLayout1448.xml" ContentType="application/vnd.openxmlformats-officedocument.presentationml.slideLayout+xml"/>
  <Override PartName="/ppt/slideLayouts/slideLayout1449.xml" ContentType="application/vnd.openxmlformats-officedocument.presentationml.slideLayout+xml"/>
  <Override PartName="/ppt/slideLayouts/slideLayout145.xml" ContentType="application/vnd.openxmlformats-officedocument.presentationml.slideLayout+xml"/>
  <Override PartName="/ppt/slideLayouts/slideLayout1450.xml" ContentType="application/vnd.openxmlformats-officedocument.presentationml.slideLayout+xml"/>
  <Override PartName="/ppt/slideLayouts/slideLayout1451.xml" ContentType="application/vnd.openxmlformats-officedocument.presentationml.slideLayout+xml"/>
  <Override PartName="/ppt/slideLayouts/slideLayout1452.xml" ContentType="application/vnd.openxmlformats-officedocument.presentationml.slideLayout+xml"/>
  <Override PartName="/ppt/slideLayouts/slideLayout1453.xml" ContentType="application/vnd.openxmlformats-officedocument.presentationml.slideLayout+xml"/>
  <Override PartName="/ppt/slideLayouts/slideLayout1454.xml" ContentType="application/vnd.openxmlformats-officedocument.presentationml.slideLayout+xml"/>
  <Override PartName="/ppt/slideLayouts/slideLayout1455.xml" ContentType="application/vnd.openxmlformats-officedocument.presentationml.slideLayout+xml"/>
  <Override PartName="/ppt/slideLayouts/slideLayout1456.xml" ContentType="application/vnd.openxmlformats-officedocument.presentationml.slideLayout+xml"/>
  <Override PartName="/ppt/slideLayouts/slideLayout1457.xml" ContentType="application/vnd.openxmlformats-officedocument.presentationml.slideLayout+xml"/>
  <Override PartName="/ppt/slideLayouts/slideLayout1458.xml" ContentType="application/vnd.openxmlformats-officedocument.presentationml.slideLayout+xml"/>
  <Override PartName="/ppt/slideLayouts/slideLayout1459.xml" ContentType="application/vnd.openxmlformats-officedocument.presentationml.slideLayout+xml"/>
  <Override PartName="/ppt/slideLayouts/slideLayout146.xml" ContentType="application/vnd.openxmlformats-officedocument.presentationml.slideLayout+xml"/>
  <Override PartName="/ppt/slideLayouts/slideLayout1460.xml" ContentType="application/vnd.openxmlformats-officedocument.presentationml.slideLayout+xml"/>
  <Override PartName="/ppt/slideLayouts/slideLayout1461.xml" ContentType="application/vnd.openxmlformats-officedocument.presentationml.slideLayout+xml"/>
  <Override PartName="/ppt/slideLayouts/slideLayout1462.xml" ContentType="application/vnd.openxmlformats-officedocument.presentationml.slideLayout+xml"/>
  <Override PartName="/ppt/slideLayouts/slideLayout1463.xml" ContentType="application/vnd.openxmlformats-officedocument.presentationml.slideLayout+xml"/>
  <Override PartName="/ppt/slideLayouts/slideLayout1464.xml" ContentType="application/vnd.openxmlformats-officedocument.presentationml.slideLayout+xml"/>
  <Override PartName="/ppt/slideLayouts/slideLayout1465.xml" ContentType="application/vnd.openxmlformats-officedocument.presentationml.slideLayout+xml"/>
  <Override PartName="/ppt/slideLayouts/slideLayout1466.xml" ContentType="application/vnd.openxmlformats-officedocument.presentationml.slideLayout+xml"/>
  <Override PartName="/ppt/slideLayouts/slideLayout1467.xml" ContentType="application/vnd.openxmlformats-officedocument.presentationml.slideLayout+xml"/>
  <Override PartName="/ppt/slideLayouts/slideLayout1468.xml" ContentType="application/vnd.openxmlformats-officedocument.presentationml.slideLayout+xml"/>
  <Override PartName="/ppt/slideLayouts/slideLayout1469.xml" ContentType="application/vnd.openxmlformats-officedocument.presentationml.slideLayout+xml"/>
  <Override PartName="/ppt/slideLayouts/slideLayout147.xml" ContentType="application/vnd.openxmlformats-officedocument.presentationml.slideLayout+xml"/>
  <Override PartName="/ppt/slideLayouts/slideLayout1470.xml" ContentType="application/vnd.openxmlformats-officedocument.presentationml.slideLayout+xml"/>
  <Override PartName="/ppt/slideLayouts/slideLayout1471.xml" ContentType="application/vnd.openxmlformats-officedocument.presentationml.slideLayout+xml"/>
  <Override PartName="/ppt/slideLayouts/slideLayout1472.xml" ContentType="application/vnd.openxmlformats-officedocument.presentationml.slideLayout+xml"/>
  <Override PartName="/ppt/slideLayouts/slideLayout1473.xml" ContentType="application/vnd.openxmlformats-officedocument.presentationml.slideLayout+xml"/>
  <Override PartName="/ppt/slideLayouts/slideLayout1474.xml" ContentType="application/vnd.openxmlformats-officedocument.presentationml.slideLayout+xml"/>
  <Override PartName="/ppt/slideLayouts/slideLayout1475.xml" ContentType="application/vnd.openxmlformats-officedocument.presentationml.slideLayout+xml"/>
  <Override PartName="/ppt/slideLayouts/slideLayout1476.xml" ContentType="application/vnd.openxmlformats-officedocument.presentationml.slideLayout+xml"/>
  <Override PartName="/ppt/slideLayouts/slideLayout1477.xml" ContentType="application/vnd.openxmlformats-officedocument.presentationml.slideLayout+xml"/>
  <Override PartName="/ppt/slideLayouts/slideLayout1478.xml" ContentType="application/vnd.openxmlformats-officedocument.presentationml.slideLayout+xml"/>
  <Override PartName="/ppt/slideLayouts/slideLayout1479.xml" ContentType="application/vnd.openxmlformats-officedocument.presentationml.slideLayout+xml"/>
  <Override PartName="/ppt/slideLayouts/slideLayout148.xml" ContentType="application/vnd.openxmlformats-officedocument.presentationml.slideLayout+xml"/>
  <Override PartName="/ppt/slideLayouts/slideLayout1480.xml" ContentType="application/vnd.openxmlformats-officedocument.presentationml.slideLayout+xml"/>
  <Override PartName="/ppt/slideLayouts/slideLayout1481.xml" ContentType="application/vnd.openxmlformats-officedocument.presentationml.slideLayout+xml"/>
  <Override PartName="/ppt/slideLayouts/slideLayout1482.xml" ContentType="application/vnd.openxmlformats-officedocument.presentationml.slideLayout+xml"/>
  <Override PartName="/ppt/slideLayouts/slideLayout1483.xml" ContentType="application/vnd.openxmlformats-officedocument.presentationml.slideLayout+xml"/>
  <Override PartName="/ppt/slideLayouts/slideLayout1484.xml" ContentType="application/vnd.openxmlformats-officedocument.presentationml.slideLayout+xml"/>
  <Override PartName="/ppt/slideLayouts/slideLayout1485.xml" ContentType="application/vnd.openxmlformats-officedocument.presentationml.slideLayout+xml"/>
  <Override PartName="/ppt/slideLayouts/slideLayout1486.xml" ContentType="application/vnd.openxmlformats-officedocument.presentationml.slideLayout+xml"/>
  <Override PartName="/ppt/slideLayouts/slideLayout1487.xml" ContentType="application/vnd.openxmlformats-officedocument.presentationml.slideLayout+xml"/>
  <Override PartName="/ppt/slideLayouts/slideLayout1488.xml" ContentType="application/vnd.openxmlformats-officedocument.presentationml.slideLayout+xml"/>
  <Override PartName="/ppt/slideLayouts/slideLayout1489.xml" ContentType="application/vnd.openxmlformats-officedocument.presentationml.slideLayout+xml"/>
  <Override PartName="/ppt/slideLayouts/slideLayout149.xml" ContentType="application/vnd.openxmlformats-officedocument.presentationml.slideLayout+xml"/>
  <Override PartName="/ppt/slideLayouts/slideLayout1490.xml" ContentType="application/vnd.openxmlformats-officedocument.presentationml.slideLayout+xml"/>
  <Override PartName="/ppt/slideLayouts/slideLayout1491.xml" ContentType="application/vnd.openxmlformats-officedocument.presentationml.slideLayout+xml"/>
  <Override PartName="/ppt/slideLayouts/slideLayout1492.xml" ContentType="application/vnd.openxmlformats-officedocument.presentationml.slideLayout+xml"/>
  <Override PartName="/ppt/slideLayouts/slideLayout1493.xml" ContentType="application/vnd.openxmlformats-officedocument.presentationml.slideLayout+xml"/>
  <Override PartName="/ppt/slideLayouts/slideLayout1494.xml" ContentType="application/vnd.openxmlformats-officedocument.presentationml.slideLayout+xml"/>
  <Override PartName="/ppt/slideLayouts/slideLayout1495.xml" ContentType="application/vnd.openxmlformats-officedocument.presentationml.slideLayout+xml"/>
  <Override PartName="/ppt/slideLayouts/slideLayout1496.xml" ContentType="application/vnd.openxmlformats-officedocument.presentationml.slideLayout+xml"/>
  <Override PartName="/ppt/slideLayouts/slideLayout1497.xml" ContentType="application/vnd.openxmlformats-officedocument.presentationml.slideLayout+xml"/>
  <Override PartName="/ppt/slideLayouts/slideLayout1498.xml" ContentType="application/vnd.openxmlformats-officedocument.presentationml.slideLayout+xml"/>
  <Override PartName="/ppt/slideLayouts/slideLayout149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00.xml" ContentType="application/vnd.openxmlformats-officedocument.presentationml.slideLayout+xml"/>
  <Override PartName="/ppt/slideLayouts/slideLayout1501.xml" ContentType="application/vnd.openxmlformats-officedocument.presentationml.slideLayout+xml"/>
  <Override PartName="/ppt/slideLayouts/slideLayout1502.xml" ContentType="application/vnd.openxmlformats-officedocument.presentationml.slideLayout+xml"/>
  <Override PartName="/ppt/slideLayouts/slideLayout1503.xml" ContentType="application/vnd.openxmlformats-officedocument.presentationml.slideLayout+xml"/>
  <Override PartName="/ppt/slideLayouts/slideLayout1504.xml" ContentType="application/vnd.openxmlformats-officedocument.presentationml.slideLayout+xml"/>
  <Override PartName="/ppt/slideLayouts/slideLayout1505.xml" ContentType="application/vnd.openxmlformats-officedocument.presentationml.slideLayout+xml"/>
  <Override PartName="/ppt/slideLayouts/slideLayout1506.xml" ContentType="application/vnd.openxmlformats-officedocument.presentationml.slideLayout+xml"/>
  <Override PartName="/ppt/slideLayouts/slideLayout1507.xml" ContentType="application/vnd.openxmlformats-officedocument.presentationml.slideLayout+xml"/>
  <Override PartName="/ppt/slideLayouts/slideLayout1508.xml" ContentType="application/vnd.openxmlformats-officedocument.presentationml.slideLayout+xml"/>
  <Override PartName="/ppt/slideLayouts/slideLayout1509.xml" ContentType="application/vnd.openxmlformats-officedocument.presentationml.slideLayout+xml"/>
  <Override PartName="/ppt/slideLayouts/slideLayout151.xml" ContentType="application/vnd.openxmlformats-officedocument.presentationml.slideLayout+xml"/>
  <Override PartName="/ppt/slideLayouts/slideLayout1510.xml" ContentType="application/vnd.openxmlformats-officedocument.presentationml.slideLayout+xml"/>
  <Override PartName="/ppt/slideLayouts/slideLayout1511.xml" ContentType="application/vnd.openxmlformats-officedocument.presentationml.slideLayout+xml"/>
  <Override PartName="/ppt/slideLayouts/slideLayout1512.xml" ContentType="application/vnd.openxmlformats-officedocument.presentationml.slideLayout+xml"/>
  <Override PartName="/ppt/slideLayouts/slideLayout1513.xml" ContentType="application/vnd.openxmlformats-officedocument.presentationml.slideLayout+xml"/>
  <Override PartName="/ppt/slideLayouts/slideLayout1514.xml" ContentType="application/vnd.openxmlformats-officedocument.presentationml.slideLayout+xml"/>
  <Override PartName="/ppt/slideLayouts/slideLayout1515.xml" ContentType="application/vnd.openxmlformats-officedocument.presentationml.slideLayout+xml"/>
  <Override PartName="/ppt/slideLayouts/slideLayout1516.xml" ContentType="application/vnd.openxmlformats-officedocument.presentationml.slideLayout+xml"/>
  <Override PartName="/ppt/slideLayouts/slideLayout1517.xml" ContentType="application/vnd.openxmlformats-officedocument.presentationml.slideLayout+xml"/>
  <Override PartName="/ppt/slideLayouts/slideLayout1518.xml" ContentType="application/vnd.openxmlformats-officedocument.presentationml.slideLayout+xml"/>
  <Override PartName="/ppt/slideLayouts/slideLayout1519.xml" ContentType="application/vnd.openxmlformats-officedocument.presentationml.slideLayout+xml"/>
  <Override PartName="/ppt/slideLayouts/slideLayout152.xml" ContentType="application/vnd.openxmlformats-officedocument.presentationml.slideLayout+xml"/>
  <Override PartName="/ppt/slideLayouts/slideLayout1520.xml" ContentType="application/vnd.openxmlformats-officedocument.presentationml.slideLayout+xml"/>
  <Override PartName="/ppt/slideLayouts/slideLayout1521.xml" ContentType="application/vnd.openxmlformats-officedocument.presentationml.slideLayout+xml"/>
  <Override PartName="/ppt/slideLayouts/slideLayout1522.xml" ContentType="application/vnd.openxmlformats-officedocument.presentationml.slideLayout+xml"/>
  <Override PartName="/ppt/slideLayouts/slideLayout1523.xml" ContentType="application/vnd.openxmlformats-officedocument.presentationml.slideLayout+xml"/>
  <Override PartName="/ppt/slideLayouts/slideLayout1524.xml" ContentType="application/vnd.openxmlformats-officedocument.presentationml.slideLayout+xml"/>
  <Override PartName="/ppt/slideLayouts/slideLayout1525.xml" ContentType="application/vnd.openxmlformats-officedocument.presentationml.slideLayout+xml"/>
  <Override PartName="/ppt/slideLayouts/slideLayout1526.xml" ContentType="application/vnd.openxmlformats-officedocument.presentationml.slideLayout+xml"/>
  <Override PartName="/ppt/slideLayouts/slideLayout1527.xml" ContentType="application/vnd.openxmlformats-officedocument.presentationml.slideLayout+xml"/>
  <Override PartName="/ppt/slideLayouts/slideLayout1528.xml" ContentType="application/vnd.openxmlformats-officedocument.presentationml.slideLayout+xml"/>
  <Override PartName="/ppt/slideLayouts/slideLayout1529.xml" ContentType="application/vnd.openxmlformats-officedocument.presentationml.slideLayout+xml"/>
  <Override PartName="/ppt/slideLayouts/slideLayout153.xml" ContentType="application/vnd.openxmlformats-officedocument.presentationml.slideLayout+xml"/>
  <Override PartName="/ppt/slideLayouts/slideLayout1530.xml" ContentType="application/vnd.openxmlformats-officedocument.presentationml.slideLayout+xml"/>
  <Override PartName="/ppt/slideLayouts/slideLayout1531.xml" ContentType="application/vnd.openxmlformats-officedocument.presentationml.slideLayout+xml"/>
  <Override PartName="/ppt/slideLayouts/slideLayout1532.xml" ContentType="application/vnd.openxmlformats-officedocument.presentationml.slideLayout+xml"/>
  <Override PartName="/ppt/slideLayouts/slideLayout1533.xml" ContentType="application/vnd.openxmlformats-officedocument.presentationml.slideLayout+xml"/>
  <Override PartName="/ppt/slideLayouts/slideLayout1534.xml" ContentType="application/vnd.openxmlformats-officedocument.presentationml.slideLayout+xml"/>
  <Override PartName="/ppt/slideLayouts/slideLayout1535.xml" ContentType="application/vnd.openxmlformats-officedocument.presentationml.slideLayout+xml"/>
  <Override PartName="/ppt/slideLayouts/slideLayout1536.xml" ContentType="application/vnd.openxmlformats-officedocument.presentationml.slideLayout+xml"/>
  <Override PartName="/ppt/slideLayouts/slideLayout1537.xml" ContentType="application/vnd.openxmlformats-officedocument.presentationml.slideLayout+xml"/>
  <Override PartName="/ppt/slideLayouts/slideLayout1538.xml" ContentType="application/vnd.openxmlformats-officedocument.presentationml.slideLayout+xml"/>
  <Override PartName="/ppt/slideLayouts/slideLayout1539.xml" ContentType="application/vnd.openxmlformats-officedocument.presentationml.slideLayout+xml"/>
  <Override PartName="/ppt/slideLayouts/slideLayout154.xml" ContentType="application/vnd.openxmlformats-officedocument.presentationml.slideLayout+xml"/>
  <Override PartName="/ppt/slideLayouts/slideLayout1540.xml" ContentType="application/vnd.openxmlformats-officedocument.presentationml.slideLayout+xml"/>
  <Override PartName="/ppt/slideLayouts/slideLayout1541.xml" ContentType="application/vnd.openxmlformats-officedocument.presentationml.slideLayout+xml"/>
  <Override PartName="/ppt/slideLayouts/slideLayout1542.xml" ContentType="application/vnd.openxmlformats-officedocument.presentationml.slideLayout+xml"/>
  <Override PartName="/ppt/slideLayouts/slideLayout1543.xml" ContentType="application/vnd.openxmlformats-officedocument.presentationml.slideLayout+xml"/>
  <Override PartName="/ppt/slideLayouts/slideLayout1544.xml" ContentType="application/vnd.openxmlformats-officedocument.presentationml.slideLayout+xml"/>
  <Override PartName="/ppt/slideLayouts/slideLayout1545.xml" ContentType="application/vnd.openxmlformats-officedocument.presentationml.slideLayout+xml"/>
  <Override PartName="/ppt/slideLayouts/slideLayout1546.xml" ContentType="application/vnd.openxmlformats-officedocument.presentationml.slideLayout+xml"/>
  <Override PartName="/ppt/slideLayouts/slideLayout1547.xml" ContentType="application/vnd.openxmlformats-officedocument.presentationml.slideLayout+xml"/>
  <Override PartName="/ppt/slideLayouts/slideLayout1548.xml" ContentType="application/vnd.openxmlformats-officedocument.presentationml.slideLayout+xml"/>
  <Override PartName="/ppt/slideLayouts/slideLayout1549.xml" ContentType="application/vnd.openxmlformats-officedocument.presentationml.slideLayout+xml"/>
  <Override PartName="/ppt/slideLayouts/slideLayout155.xml" ContentType="application/vnd.openxmlformats-officedocument.presentationml.slideLayout+xml"/>
  <Override PartName="/ppt/slideLayouts/slideLayout1550.xml" ContentType="application/vnd.openxmlformats-officedocument.presentationml.slideLayout+xml"/>
  <Override PartName="/ppt/slideLayouts/slideLayout1551.xml" ContentType="application/vnd.openxmlformats-officedocument.presentationml.slideLayout+xml"/>
  <Override PartName="/ppt/slideLayouts/slideLayout1552.xml" ContentType="application/vnd.openxmlformats-officedocument.presentationml.slideLayout+xml"/>
  <Override PartName="/ppt/slideLayouts/slideLayout1553.xml" ContentType="application/vnd.openxmlformats-officedocument.presentationml.slideLayout+xml"/>
  <Override PartName="/ppt/slideLayouts/slideLayout1554.xml" ContentType="application/vnd.openxmlformats-officedocument.presentationml.slideLayout+xml"/>
  <Override PartName="/ppt/slideLayouts/slideLayout1555.xml" ContentType="application/vnd.openxmlformats-officedocument.presentationml.slideLayout+xml"/>
  <Override PartName="/ppt/slideLayouts/slideLayout1556.xml" ContentType="application/vnd.openxmlformats-officedocument.presentationml.slideLayout+xml"/>
  <Override PartName="/ppt/slideLayouts/slideLayout1557.xml" ContentType="application/vnd.openxmlformats-officedocument.presentationml.slideLayout+xml"/>
  <Override PartName="/ppt/slideLayouts/slideLayout1558.xml" ContentType="application/vnd.openxmlformats-officedocument.presentationml.slideLayout+xml"/>
  <Override PartName="/ppt/slideLayouts/slideLayout1559.xml" ContentType="application/vnd.openxmlformats-officedocument.presentationml.slideLayout+xml"/>
  <Override PartName="/ppt/slideLayouts/slideLayout156.xml" ContentType="application/vnd.openxmlformats-officedocument.presentationml.slideLayout+xml"/>
  <Override PartName="/ppt/slideLayouts/slideLayout1560.xml" ContentType="application/vnd.openxmlformats-officedocument.presentationml.slideLayout+xml"/>
  <Override PartName="/ppt/slideLayouts/slideLayout1561.xml" ContentType="application/vnd.openxmlformats-officedocument.presentationml.slideLayout+xml"/>
  <Override PartName="/ppt/slideLayouts/slideLayout1562.xml" ContentType="application/vnd.openxmlformats-officedocument.presentationml.slideLayout+xml"/>
  <Override PartName="/ppt/slideLayouts/slideLayout1563.xml" ContentType="application/vnd.openxmlformats-officedocument.presentationml.slideLayout+xml"/>
  <Override PartName="/ppt/slideLayouts/slideLayout1564.xml" ContentType="application/vnd.openxmlformats-officedocument.presentationml.slideLayout+xml"/>
  <Override PartName="/ppt/slideLayouts/slideLayout1565.xml" ContentType="application/vnd.openxmlformats-officedocument.presentationml.slideLayout+xml"/>
  <Override PartName="/ppt/slideLayouts/slideLayout1566.xml" ContentType="application/vnd.openxmlformats-officedocument.presentationml.slideLayout+xml"/>
  <Override PartName="/ppt/slideLayouts/slideLayout1567.xml" ContentType="application/vnd.openxmlformats-officedocument.presentationml.slideLayout+xml"/>
  <Override PartName="/ppt/slideLayouts/slideLayout1568.xml" ContentType="application/vnd.openxmlformats-officedocument.presentationml.slideLayout+xml"/>
  <Override PartName="/ppt/slideLayouts/slideLayout1569.xml" ContentType="application/vnd.openxmlformats-officedocument.presentationml.slideLayout+xml"/>
  <Override PartName="/ppt/slideLayouts/slideLayout157.xml" ContentType="application/vnd.openxmlformats-officedocument.presentationml.slideLayout+xml"/>
  <Override PartName="/ppt/slideLayouts/slideLayout1570.xml" ContentType="application/vnd.openxmlformats-officedocument.presentationml.slideLayout+xml"/>
  <Override PartName="/ppt/slideLayouts/slideLayout1571.xml" ContentType="application/vnd.openxmlformats-officedocument.presentationml.slideLayout+xml"/>
  <Override PartName="/ppt/slideLayouts/slideLayout1572.xml" ContentType="application/vnd.openxmlformats-officedocument.presentationml.slideLayout+xml"/>
  <Override PartName="/ppt/slideLayouts/slideLayout1573.xml" ContentType="application/vnd.openxmlformats-officedocument.presentationml.slideLayout+xml"/>
  <Override PartName="/ppt/slideLayouts/slideLayout1574.xml" ContentType="application/vnd.openxmlformats-officedocument.presentationml.slideLayout+xml"/>
  <Override PartName="/ppt/slideLayouts/slideLayout1575.xml" ContentType="application/vnd.openxmlformats-officedocument.presentationml.slideLayout+xml"/>
  <Override PartName="/ppt/slideLayouts/slideLayout1576.xml" ContentType="application/vnd.openxmlformats-officedocument.presentationml.slideLayout+xml"/>
  <Override PartName="/ppt/slideLayouts/slideLayout1577.xml" ContentType="application/vnd.openxmlformats-officedocument.presentationml.slideLayout+xml"/>
  <Override PartName="/ppt/slideLayouts/slideLayout1578.xml" ContentType="application/vnd.openxmlformats-officedocument.presentationml.slideLayout+xml"/>
  <Override PartName="/ppt/slideLayouts/slideLayout1579.xml" ContentType="application/vnd.openxmlformats-officedocument.presentationml.slideLayout+xml"/>
  <Override PartName="/ppt/slideLayouts/slideLayout158.xml" ContentType="application/vnd.openxmlformats-officedocument.presentationml.slideLayout+xml"/>
  <Override PartName="/ppt/slideLayouts/slideLayout1580.xml" ContentType="application/vnd.openxmlformats-officedocument.presentationml.slideLayout+xml"/>
  <Override PartName="/ppt/slideLayouts/slideLayout1581.xml" ContentType="application/vnd.openxmlformats-officedocument.presentationml.slideLayout+xml"/>
  <Override PartName="/ppt/slideLayouts/slideLayout1582.xml" ContentType="application/vnd.openxmlformats-officedocument.presentationml.slideLayout+xml"/>
  <Override PartName="/ppt/slideLayouts/slideLayout1583.xml" ContentType="application/vnd.openxmlformats-officedocument.presentationml.slideLayout+xml"/>
  <Override PartName="/ppt/slideLayouts/slideLayout1584.xml" ContentType="application/vnd.openxmlformats-officedocument.presentationml.slideLayout+xml"/>
  <Override PartName="/ppt/slideLayouts/slideLayout1585.xml" ContentType="application/vnd.openxmlformats-officedocument.presentationml.slideLayout+xml"/>
  <Override PartName="/ppt/slideLayouts/slideLayout1586.xml" ContentType="application/vnd.openxmlformats-officedocument.presentationml.slideLayout+xml"/>
  <Override PartName="/ppt/slideLayouts/slideLayout1587.xml" ContentType="application/vnd.openxmlformats-officedocument.presentationml.slideLayout+xml"/>
  <Override PartName="/ppt/slideLayouts/slideLayout1588.xml" ContentType="application/vnd.openxmlformats-officedocument.presentationml.slideLayout+xml"/>
  <Override PartName="/ppt/slideLayouts/slideLayout1589.xml" ContentType="application/vnd.openxmlformats-officedocument.presentationml.slideLayout+xml"/>
  <Override PartName="/ppt/slideLayouts/slideLayout159.xml" ContentType="application/vnd.openxmlformats-officedocument.presentationml.slideLayout+xml"/>
  <Override PartName="/ppt/slideLayouts/slideLayout1590.xml" ContentType="application/vnd.openxmlformats-officedocument.presentationml.slideLayout+xml"/>
  <Override PartName="/ppt/slideLayouts/slideLayout1591.xml" ContentType="application/vnd.openxmlformats-officedocument.presentationml.slideLayout+xml"/>
  <Override PartName="/ppt/slideLayouts/slideLayout1592.xml" ContentType="application/vnd.openxmlformats-officedocument.presentationml.slideLayout+xml"/>
  <Override PartName="/ppt/slideLayouts/slideLayout1593.xml" ContentType="application/vnd.openxmlformats-officedocument.presentationml.slideLayout+xml"/>
  <Override PartName="/ppt/slideLayouts/slideLayout1594.xml" ContentType="application/vnd.openxmlformats-officedocument.presentationml.slideLayout+xml"/>
  <Override PartName="/ppt/slideLayouts/slideLayout1595.xml" ContentType="application/vnd.openxmlformats-officedocument.presentationml.slideLayout+xml"/>
  <Override PartName="/ppt/slideLayouts/slideLayout1596.xml" ContentType="application/vnd.openxmlformats-officedocument.presentationml.slideLayout+xml"/>
  <Override PartName="/ppt/slideLayouts/slideLayout1597.xml" ContentType="application/vnd.openxmlformats-officedocument.presentationml.slideLayout+xml"/>
  <Override PartName="/ppt/slideLayouts/slideLayout1598.xml" ContentType="application/vnd.openxmlformats-officedocument.presentationml.slideLayout+xml"/>
  <Override PartName="/ppt/slideLayouts/slideLayout159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00.xml" ContentType="application/vnd.openxmlformats-officedocument.presentationml.slideLayout+xml"/>
  <Override PartName="/ppt/slideLayouts/slideLayout1601.xml" ContentType="application/vnd.openxmlformats-officedocument.presentationml.slideLayout+xml"/>
  <Override PartName="/ppt/slideLayouts/slideLayout1602.xml" ContentType="application/vnd.openxmlformats-officedocument.presentationml.slideLayout+xml"/>
  <Override PartName="/ppt/slideLayouts/slideLayout1603.xml" ContentType="application/vnd.openxmlformats-officedocument.presentationml.slideLayout+xml"/>
  <Override PartName="/ppt/slideLayouts/slideLayout1604.xml" ContentType="application/vnd.openxmlformats-officedocument.presentationml.slideLayout+xml"/>
  <Override PartName="/ppt/slideLayouts/slideLayout1605.xml" ContentType="application/vnd.openxmlformats-officedocument.presentationml.slideLayout+xml"/>
  <Override PartName="/ppt/slideLayouts/slideLayout1606.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theme/theme139.xml" ContentType="application/vnd.openxmlformats-officedocument.theme+xml"/>
  <Override PartName="/ppt/theme/theme14.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888" r:id="rId22"/>
    <p:sldMasterId id="2147483900" r:id="rId23"/>
    <p:sldMasterId id="2147483912" r:id="rId24"/>
    <p:sldMasterId id="2147483924" r:id="rId25"/>
    <p:sldMasterId id="2147483936" r:id="rId26"/>
    <p:sldMasterId id="2147483948" r:id="rId27"/>
    <p:sldMasterId id="2147483960" r:id="rId28"/>
    <p:sldMasterId id="2147483972" r:id="rId29"/>
    <p:sldMasterId id="2147483984" r:id="rId30"/>
    <p:sldMasterId id="2147483996" r:id="rId31"/>
    <p:sldMasterId id="2147484008" r:id="rId32"/>
    <p:sldMasterId id="2147484020" r:id="rId33"/>
    <p:sldMasterId id="2147484032" r:id="rId34"/>
    <p:sldMasterId id="2147484044" r:id="rId35"/>
    <p:sldMasterId id="2147484056" r:id="rId36"/>
    <p:sldMasterId id="2147484068" r:id="rId37"/>
    <p:sldMasterId id="2147484080" r:id="rId38"/>
    <p:sldMasterId id="2147484092" r:id="rId39"/>
    <p:sldMasterId id="2147484104" r:id="rId40"/>
    <p:sldMasterId id="2147484116" r:id="rId41"/>
    <p:sldMasterId id="2147484128" r:id="rId42"/>
    <p:sldMasterId id="2147484140" r:id="rId43"/>
    <p:sldMasterId id="2147484152" r:id="rId44"/>
    <p:sldMasterId id="2147484164" r:id="rId45"/>
    <p:sldMasterId id="2147484176" r:id="rId46"/>
    <p:sldMasterId id="2147484188" r:id="rId47"/>
    <p:sldMasterId id="2147484200" r:id="rId48"/>
    <p:sldMasterId id="2147484212" r:id="rId49"/>
    <p:sldMasterId id="2147484224" r:id="rId50"/>
    <p:sldMasterId id="2147484236" r:id="rId51"/>
    <p:sldMasterId id="2147484248" r:id="rId52"/>
    <p:sldMasterId id="2147484260" r:id="rId53"/>
    <p:sldMasterId id="2147484272" r:id="rId54"/>
    <p:sldMasterId id="2147484284" r:id="rId55"/>
    <p:sldMasterId id="2147484296" r:id="rId56"/>
    <p:sldMasterId id="2147484308" r:id="rId57"/>
    <p:sldMasterId id="2147484320" r:id="rId58"/>
    <p:sldMasterId id="2147484332" r:id="rId59"/>
    <p:sldMasterId id="2147484344" r:id="rId60"/>
    <p:sldMasterId id="2147484356" r:id="rId61"/>
    <p:sldMasterId id="2147484368" r:id="rId62"/>
    <p:sldMasterId id="2147484380" r:id="rId63"/>
    <p:sldMasterId id="2147484392" r:id="rId64"/>
    <p:sldMasterId id="2147484404" r:id="rId65"/>
    <p:sldMasterId id="2147484416" r:id="rId66"/>
    <p:sldMasterId id="2147484428" r:id="rId67"/>
    <p:sldMasterId id="2147484440" r:id="rId68"/>
    <p:sldMasterId id="2147484452" r:id="rId69"/>
    <p:sldMasterId id="2147484464" r:id="rId70"/>
    <p:sldMasterId id="2147484476" r:id="rId71"/>
    <p:sldMasterId id="2147484488" r:id="rId72"/>
    <p:sldMasterId id="2147484500" r:id="rId73"/>
    <p:sldMasterId id="2147484512" r:id="rId74"/>
    <p:sldMasterId id="2147484524" r:id="rId75"/>
    <p:sldMasterId id="2147484536" r:id="rId76"/>
    <p:sldMasterId id="2147484548" r:id="rId77"/>
    <p:sldMasterId id="2147484560" r:id="rId78"/>
    <p:sldMasterId id="2147484572" r:id="rId79"/>
    <p:sldMasterId id="2147484584" r:id="rId80"/>
    <p:sldMasterId id="2147484596" r:id="rId81"/>
    <p:sldMasterId id="2147484608" r:id="rId82"/>
    <p:sldMasterId id="2147484620" r:id="rId83"/>
    <p:sldMasterId id="2147484632" r:id="rId84"/>
    <p:sldMasterId id="2147484644" r:id="rId85"/>
    <p:sldMasterId id="2147484656" r:id="rId86"/>
    <p:sldMasterId id="2147484668" r:id="rId87"/>
    <p:sldMasterId id="2147484680" r:id="rId88"/>
    <p:sldMasterId id="2147484692" r:id="rId89"/>
    <p:sldMasterId id="2147484704" r:id="rId90"/>
    <p:sldMasterId id="2147484716" r:id="rId91"/>
    <p:sldMasterId id="2147484728" r:id="rId92"/>
    <p:sldMasterId id="2147484740" r:id="rId93"/>
    <p:sldMasterId id="2147484752" r:id="rId94"/>
    <p:sldMasterId id="2147484764" r:id="rId95"/>
    <p:sldMasterId id="2147484776" r:id="rId96"/>
    <p:sldMasterId id="2147484788" r:id="rId97"/>
    <p:sldMasterId id="2147484800" r:id="rId98"/>
    <p:sldMasterId id="2147484812" r:id="rId99"/>
    <p:sldMasterId id="2147484824" r:id="rId100"/>
    <p:sldMasterId id="2147484836" r:id="rId101"/>
    <p:sldMasterId id="2147484848" r:id="rId102"/>
    <p:sldMasterId id="2147484860" r:id="rId103"/>
    <p:sldMasterId id="2147484872" r:id="rId104"/>
    <p:sldMasterId id="2147484884" r:id="rId105"/>
    <p:sldMasterId id="2147484896" r:id="rId106"/>
    <p:sldMasterId id="2147484908" r:id="rId107"/>
    <p:sldMasterId id="2147484920" r:id="rId108"/>
    <p:sldMasterId id="2147484932" r:id="rId109"/>
    <p:sldMasterId id="2147484944" r:id="rId110"/>
    <p:sldMasterId id="2147484956" r:id="rId111"/>
    <p:sldMasterId id="2147484968" r:id="rId112"/>
    <p:sldMasterId id="2147484980" r:id="rId113"/>
    <p:sldMasterId id="2147484992" r:id="rId114"/>
    <p:sldMasterId id="2147485004" r:id="rId115"/>
    <p:sldMasterId id="2147485016" r:id="rId116"/>
    <p:sldMasterId id="2147485028" r:id="rId117"/>
    <p:sldMasterId id="2147485040" r:id="rId118"/>
    <p:sldMasterId id="2147485052" r:id="rId119"/>
    <p:sldMasterId id="2147485064" r:id="rId120"/>
    <p:sldMasterId id="2147485076" r:id="rId121"/>
    <p:sldMasterId id="2147485088" r:id="rId122"/>
    <p:sldMasterId id="2147485100" r:id="rId123"/>
    <p:sldMasterId id="2147485112" r:id="rId124"/>
    <p:sldMasterId id="2147485124" r:id="rId125"/>
    <p:sldMasterId id="2147485136" r:id="rId126"/>
    <p:sldMasterId id="2147485148" r:id="rId127"/>
    <p:sldMasterId id="2147485160" r:id="rId128"/>
    <p:sldMasterId id="2147485172" r:id="rId129"/>
    <p:sldMasterId id="2147485184" r:id="rId130"/>
    <p:sldMasterId id="2147485196" r:id="rId131"/>
    <p:sldMasterId id="2147485208" r:id="rId132"/>
    <p:sldMasterId id="2147485220" r:id="rId133"/>
    <p:sldMasterId id="2147485232" r:id="rId134"/>
    <p:sldMasterId id="2147485244" r:id="rId135"/>
    <p:sldMasterId id="2147485256" r:id="rId136"/>
    <p:sldMasterId id="2147485268" r:id="rId137"/>
    <p:sldMasterId id="2147485280" r:id="rId138"/>
    <p:sldMasterId id="2147485292" r:id="rId139"/>
    <p:sldMasterId id="2147485304" r:id="rId140"/>
    <p:sldMasterId id="2147485316" r:id="rId141"/>
    <p:sldMasterId id="2147485328" r:id="rId142"/>
    <p:sldMasterId id="2147485340" r:id="rId143"/>
    <p:sldMasterId id="2147485352" r:id="rId144"/>
    <p:sldMasterId id="2147485364" r:id="rId145"/>
    <p:sldMasterId id="2147485376" r:id="rId146"/>
    <p:sldMasterId id="2147485388" r:id="rId147"/>
  </p:sldMasterIdLst>
  <p:notesMasterIdLst>
    <p:notesMasterId r:id="rId149"/>
  </p:notesMasterIdLst>
  <p:sldIdLst>
    <p:sldId id="2718" r:id="rId148"/>
    <p:sldId id="2749" r:id="rId150"/>
    <p:sldId id="2748" r:id="rId151"/>
    <p:sldId id="2751" r:id="rId152"/>
    <p:sldId id="2752" r:id="rId153"/>
    <p:sldId id="2753" r:id="rId154"/>
    <p:sldId id="2754" r:id="rId155"/>
    <p:sldId id="2755" r:id="rId156"/>
    <p:sldId id="2756" r:id="rId157"/>
    <p:sldId id="2758" r:id="rId158"/>
    <p:sldId id="2757" r:id="rId159"/>
    <p:sldId id="2759" r:id="rId160"/>
    <p:sldId id="2760" r:id="rId161"/>
    <p:sldId id="2761" r:id="rId162"/>
    <p:sldId id="2762" r:id="rId163"/>
    <p:sldId id="2763" r:id="rId164"/>
    <p:sldId id="2764" r:id="rId165"/>
  </p:sldIdLst>
  <p:sldSz cx="12857480" cy="723265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640080" lvl="1" indent="-1828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54" userDrawn="1">
          <p15:clr>
            <a:srgbClr val="A4A3A4"/>
          </p15:clr>
        </p15:guide>
        <p15:guide id="2" pos="4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200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668"/>
    <p:restoredTop sz="94213"/>
  </p:normalViewPr>
  <p:slideViewPr>
    <p:cSldViewPr showGuides="1">
      <p:cViewPr varScale="1">
        <p:scale>
          <a:sx n="73" d="100"/>
          <a:sy n="73" d="100"/>
        </p:scale>
        <p:origin x="84" y="624"/>
      </p:cViewPr>
      <p:guideLst>
        <p:guide orient="horz" pos="2254"/>
        <p:guide pos="407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slideMaster" Target="slideMasters/slideMaster98.xml"/><Relationship Id="rId98" Type="http://schemas.openxmlformats.org/officeDocument/2006/relationships/slideMaster" Target="slideMasters/slideMaster97.xml"/><Relationship Id="rId97" Type="http://schemas.openxmlformats.org/officeDocument/2006/relationships/slideMaster" Target="slideMasters/slideMaster96.xml"/><Relationship Id="rId96" Type="http://schemas.openxmlformats.org/officeDocument/2006/relationships/slideMaster" Target="slideMasters/slideMaster95.xml"/><Relationship Id="rId95" Type="http://schemas.openxmlformats.org/officeDocument/2006/relationships/slideMaster" Target="slideMasters/slideMaster94.xml"/><Relationship Id="rId94" Type="http://schemas.openxmlformats.org/officeDocument/2006/relationships/slideMaster" Target="slideMasters/slideMaster93.xml"/><Relationship Id="rId93" Type="http://schemas.openxmlformats.org/officeDocument/2006/relationships/slideMaster" Target="slideMasters/slideMaster92.xml"/><Relationship Id="rId92" Type="http://schemas.openxmlformats.org/officeDocument/2006/relationships/slideMaster" Target="slideMasters/slideMaster91.xml"/><Relationship Id="rId91" Type="http://schemas.openxmlformats.org/officeDocument/2006/relationships/slideMaster" Target="slideMasters/slideMaster90.xml"/><Relationship Id="rId90" Type="http://schemas.openxmlformats.org/officeDocument/2006/relationships/slideMaster" Target="slideMasters/slideMaster89.xml"/><Relationship Id="rId9" Type="http://schemas.openxmlformats.org/officeDocument/2006/relationships/slideMaster" Target="slideMasters/slideMaster8.xml"/><Relationship Id="rId89" Type="http://schemas.openxmlformats.org/officeDocument/2006/relationships/slideMaster" Target="slideMasters/slideMaster88.xml"/><Relationship Id="rId88" Type="http://schemas.openxmlformats.org/officeDocument/2006/relationships/slideMaster" Target="slideMasters/slideMaster87.xml"/><Relationship Id="rId87" Type="http://schemas.openxmlformats.org/officeDocument/2006/relationships/slideMaster" Target="slideMasters/slideMaster86.xml"/><Relationship Id="rId86" Type="http://schemas.openxmlformats.org/officeDocument/2006/relationships/slideMaster" Target="slideMasters/slideMaster85.xml"/><Relationship Id="rId85" Type="http://schemas.openxmlformats.org/officeDocument/2006/relationships/slideMaster" Target="slideMasters/slideMaster84.xml"/><Relationship Id="rId84" Type="http://schemas.openxmlformats.org/officeDocument/2006/relationships/slideMaster" Target="slideMasters/slideMaster83.xml"/><Relationship Id="rId83" Type="http://schemas.openxmlformats.org/officeDocument/2006/relationships/slideMaster" Target="slideMasters/slideMaster82.xml"/><Relationship Id="rId82" Type="http://schemas.openxmlformats.org/officeDocument/2006/relationships/slideMaster" Target="slideMasters/slideMaster81.xml"/><Relationship Id="rId81" Type="http://schemas.openxmlformats.org/officeDocument/2006/relationships/slideMaster" Target="slideMasters/slideMaster80.xml"/><Relationship Id="rId80" Type="http://schemas.openxmlformats.org/officeDocument/2006/relationships/slideMaster" Target="slideMasters/slideMaster79.xml"/><Relationship Id="rId8" Type="http://schemas.openxmlformats.org/officeDocument/2006/relationships/slideMaster" Target="slideMasters/slideMaster7.xml"/><Relationship Id="rId79" Type="http://schemas.openxmlformats.org/officeDocument/2006/relationships/slideMaster" Target="slideMasters/slideMaster78.xml"/><Relationship Id="rId78" Type="http://schemas.openxmlformats.org/officeDocument/2006/relationships/slideMaster" Target="slideMasters/slideMaster77.xml"/><Relationship Id="rId77" Type="http://schemas.openxmlformats.org/officeDocument/2006/relationships/slideMaster" Target="slideMasters/slideMaster76.xml"/><Relationship Id="rId76" Type="http://schemas.openxmlformats.org/officeDocument/2006/relationships/slideMaster" Target="slideMasters/slideMaster75.xml"/><Relationship Id="rId75" Type="http://schemas.openxmlformats.org/officeDocument/2006/relationships/slideMaster" Target="slideMasters/slideMaster74.xml"/><Relationship Id="rId74" Type="http://schemas.openxmlformats.org/officeDocument/2006/relationships/slideMaster" Target="slideMasters/slideMaster73.xml"/><Relationship Id="rId73" Type="http://schemas.openxmlformats.org/officeDocument/2006/relationships/slideMaster" Target="slideMasters/slideMaster72.xml"/><Relationship Id="rId72" Type="http://schemas.openxmlformats.org/officeDocument/2006/relationships/slideMaster" Target="slideMasters/slideMaster71.xml"/><Relationship Id="rId71" Type="http://schemas.openxmlformats.org/officeDocument/2006/relationships/slideMaster" Target="slideMasters/slideMaster70.xml"/><Relationship Id="rId70" Type="http://schemas.openxmlformats.org/officeDocument/2006/relationships/slideMaster" Target="slideMasters/slideMaster69.xml"/><Relationship Id="rId7" Type="http://schemas.openxmlformats.org/officeDocument/2006/relationships/slideMaster" Target="slideMasters/slideMaster6.xml"/><Relationship Id="rId69" Type="http://schemas.openxmlformats.org/officeDocument/2006/relationships/slideMaster" Target="slideMasters/slideMaster68.xml"/><Relationship Id="rId68" Type="http://schemas.openxmlformats.org/officeDocument/2006/relationships/slideMaster" Target="slideMasters/slideMaster67.xml"/><Relationship Id="rId67" Type="http://schemas.openxmlformats.org/officeDocument/2006/relationships/slideMaster" Target="slideMasters/slideMaster66.xml"/><Relationship Id="rId66" Type="http://schemas.openxmlformats.org/officeDocument/2006/relationships/slideMaster" Target="slideMasters/slideMaster65.xml"/><Relationship Id="rId65" Type="http://schemas.openxmlformats.org/officeDocument/2006/relationships/slideMaster" Target="slideMasters/slideMaster64.xml"/><Relationship Id="rId64" Type="http://schemas.openxmlformats.org/officeDocument/2006/relationships/slideMaster" Target="slideMasters/slideMaster63.xml"/><Relationship Id="rId63" Type="http://schemas.openxmlformats.org/officeDocument/2006/relationships/slideMaster" Target="slideMasters/slideMaster62.xml"/><Relationship Id="rId62" Type="http://schemas.openxmlformats.org/officeDocument/2006/relationships/slideMaster" Target="slideMasters/slideMaster61.xml"/><Relationship Id="rId61" Type="http://schemas.openxmlformats.org/officeDocument/2006/relationships/slideMaster" Target="slideMasters/slideMaster60.xml"/><Relationship Id="rId60" Type="http://schemas.openxmlformats.org/officeDocument/2006/relationships/slideMaster" Target="slideMasters/slideMaster59.xml"/><Relationship Id="rId6" Type="http://schemas.openxmlformats.org/officeDocument/2006/relationships/slideMaster" Target="slideMasters/slideMaster5.xml"/><Relationship Id="rId59" Type="http://schemas.openxmlformats.org/officeDocument/2006/relationships/slideMaster" Target="slideMasters/slideMaster58.xml"/><Relationship Id="rId58" Type="http://schemas.openxmlformats.org/officeDocument/2006/relationships/slideMaster" Target="slideMasters/slideMaster57.xml"/><Relationship Id="rId57" Type="http://schemas.openxmlformats.org/officeDocument/2006/relationships/slideMaster" Target="slideMasters/slideMaster56.xml"/><Relationship Id="rId56" Type="http://schemas.openxmlformats.org/officeDocument/2006/relationships/slideMaster" Target="slideMasters/slideMaster55.xml"/><Relationship Id="rId55" Type="http://schemas.openxmlformats.org/officeDocument/2006/relationships/slideMaster" Target="slideMasters/slideMaster54.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8" Type="http://schemas.openxmlformats.org/officeDocument/2006/relationships/tableStyles" Target="tableStyles.xml"/><Relationship Id="rId167" Type="http://schemas.openxmlformats.org/officeDocument/2006/relationships/viewProps" Target="viewProps.xml"/><Relationship Id="rId166" Type="http://schemas.openxmlformats.org/officeDocument/2006/relationships/presProps" Target="presProps.xml"/><Relationship Id="rId165" Type="http://schemas.openxmlformats.org/officeDocument/2006/relationships/slide" Target="slides/slide17.xml"/><Relationship Id="rId164" Type="http://schemas.openxmlformats.org/officeDocument/2006/relationships/slide" Target="slides/slide16.xml"/><Relationship Id="rId163" Type="http://schemas.openxmlformats.org/officeDocument/2006/relationships/slide" Target="slides/slide15.xml"/><Relationship Id="rId162" Type="http://schemas.openxmlformats.org/officeDocument/2006/relationships/slide" Target="slides/slide14.xml"/><Relationship Id="rId161" Type="http://schemas.openxmlformats.org/officeDocument/2006/relationships/slide" Target="slides/slide13.xml"/><Relationship Id="rId160" Type="http://schemas.openxmlformats.org/officeDocument/2006/relationships/slide" Target="slides/slide12.xml"/><Relationship Id="rId16" Type="http://schemas.openxmlformats.org/officeDocument/2006/relationships/slideMaster" Target="slideMasters/slideMaster15.xml"/><Relationship Id="rId159" Type="http://schemas.openxmlformats.org/officeDocument/2006/relationships/slide" Target="slides/slide11.xml"/><Relationship Id="rId158" Type="http://schemas.openxmlformats.org/officeDocument/2006/relationships/slide" Target="slides/slide10.xml"/><Relationship Id="rId157" Type="http://schemas.openxmlformats.org/officeDocument/2006/relationships/slide" Target="slides/slide9.xml"/><Relationship Id="rId156" Type="http://schemas.openxmlformats.org/officeDocument/2006/relationships/slide" Target="slides/slide8.xml"/><Relationship Id="rId155" Type="http://schemas.openxmlformats.org/officeDocument/2006/relationships/slide" Target="slides/slide7.xml"/><Relationship Id="rId154" Type="http://schemas.openxmlformats.org/officeDocument/2006/relationships/slide" Target="slides/slide6.xml"/><Relationship Id="rId153" Type="http://schemas.openxmlformats.org/officeDocument/2006/relationships/slide" Target="slides/slide5.xml"/><Relationship Id="rId152" Type="http://schemas.openxmlformats.org/officeDocument/2006/relationships/slide" Target="slides/slide4.xml"/><Relationship Id="rId151" Type="http://schemas.openxmlformats.org/officeDocument/2006/relationships/slide" Target="slides/slide3.xml"/><Relationship Id="rId150" Type="http://schemas.openxmlformats.org/officeDocument/2006/relationships/slide" Target="slides/slide2.xml"/><Relationship Id="rId15" Type="http://schemas.openxmlformats.org/officeDocument/2006/relationships/slideMaster" Target="slideMasters/slideMaster14.xml"/><Relationship Id="rId149" Type="http://schemas.openxmlformats.org/officeDocument/2006/relationships/notesMaster" Target="notesMasters/notesMaster1.xml"/><Relationship Id="rId148" Type="http://schemas.openxmlformats.org/officeDocument/2006/relationships/slide" Target="slides/slide1.xml"/><Relationship Id="rId147" Type="http://schemas.openxmlformats.org/officeDocument/2006/relationships/slideMaster" Target="slideMasters/slideMaster146.xml"/><Relationship Id="rId146" Type="http://schemas.openxmlformats.org/officeDocument/2006/relationships/slideMaster" Target="slideMasters/slideMaster145.xml"/><Relationship Id="rId145" Type="http://schemas.openxmlformats.org/officeDocument/2006/relationships/slideMaster" Target="slideMasters/slideMaster144.xml"/><Relationship Id="rId144" Type="http://schemas.openxmlformats.org/officeDocument/2006/relationships/slideMaster" Target="slideMasters/slideMaster143.xml"/><Relationship Id="rId143" Type="http://schemas.openxmlformats.org/officeDocument/2006/relationships/slideMaster" Target="slideMasters/slideMaster142.xml"/><Relationship Id="rId142" Type="http://schemas.openxmlformats.org/officeDocument/2006/relationships/slideMaster" Target="slideMasters/slideMaster141.xml"/><Relationship Id="rId141" Type="http://schemas.openxmlformats.org/officeDocument/2006/relationships/slideMaster" Target="slideMasters/slideMaster140.xml"/><Relationship Id="rId140" Type="http://schemas.openxmlformats.org/officeDocument/2006/relationships/slideMaster" Target="slideMasters/slideMaster139.xml"/><Relationship Id="rId14" Type="http://schemas.openxmlformats.org/officeDocument/2006/relationships/slideMaster" Target="slideMasters/slideMaster13.xml"/><Relationship Id="rId139" Type="http://schemas.openxmlformats.org/officeDocument/2006/relationships/slideMaster" Target="slideMasters/slideMaster138.xml"/><Relationship Id="rId138" Type="http://schemas.openxmlformats.org/officeDocument/2006/relationships/slideMaster" Target="slideMasters/slideMaster137.xml"/><Relationship Id="rId137" Type="http://schemas.openxmlformats.org/officeDocument/2006/relationships/slideMaster" Target="slideMasters/slideMaster136.xml"/><Relationship Id="rId136" Type="http://schemas.openxmlformats.org/officeDocument/2006/relationships/slideMaster" Target="slideMasters/slideMaster135.xml"/><Relationship Id="rId135" Type="http://schemas.openxmlformats.org/officeDocument/2006/relationships/slideMaster" Target="slideMasters/slideMaster134.xml"/><Relationship Id="rId134" Type="http://schemas.openxmlformats.org/officeDocument/2006/relationships/slideMaster" Target="slideMasters/slideMaster133.xml"/><Relationship Id="rId133" Type="http://schemas.openxmlformats.org/officeDocument/2006/relationships/slideMaster" Target="slideMasters/slideMaster132.xml"/><Relationship Id="rId132" Type="http://schemas.openxmlformats.org/officeDocument/2006/relationships/slideMaster" Target="slideMasters/slideMaster131.xml"/><Relationship Id="rId131" Type="http://schemas.openxmlformats.org/officeDocument/2006/relationships/slideMaster" Target="slideMasters/slideMaster130.xml"/><Relationship Id="rId130" Type="http://schemas.openxmlformats.org/officeDocument/2006/relationships/slideMaster" Target="slideMasters/slideMaster129.xml"/><Relationship Id="rId13" Type="http://schemas.openxmlformats.org/officeDocument/2006/relationships/slideMaster" Target="slideMasters/slideMaster12.xml"/><Relationship Id="rId129" Type="http://schemas.openxmlformats.org/officeDocument/2006/relationships/slideMaster" Target="slideMasters/slideMaster128.xml"/><Relationship Id="rId128" Type="http://schemas.openxmlformats.org/officeDocument/2006/relationships/slideMaster" Target="slideMasters/slideMaster127.xml"/><Relationship Id="rId127" Type="http://schemas.openxmlformats.org/officeDocument/2006/relationships/slideMaster" Target="slideMasters/slideMaster126.xml"/><Relationship Id="rId126" Type="http://schemas.openxmlformats.org/officeDocument/2006/relationships/slideMaster" Target="slideMasters/slideMaster125.xml"/><Relationship Id="rId125" Type="http://schemas.openxmlformats.org/officeDocument/2006/relationships/slideMaster" Target="slideMasters/slideMaster124.xml"/><Relationship Id="rId124" Type="http://schemas.openxmlformats.org/officeDocument/2006/relationships/slideMaster" Target="slideMasters/slideMaster123.xml"/><Relationship Id="rId123" Type="http://schemas.openxmlformats.org/officeDocument/2006/relationships/slideMaster" Target="slideMasters/slideMaster122.xml"/><Relationship Id="rId122" Type="http://schemas.openxmlformats.org/officeDocument/2006/relationships/slideMaster" Target="slideMasters/slideMaster121.xml"/><Relationship Id="rId121" Type="http://schemas.openxmlformats.org/officeDocument/2006/relationships/slideMaster" Target="slideMasters/slideMaster120.xml"/><Relationship Id="rId120" Type="http://schemas.openxmlformats.org/officeDocument/2006/relationships/slideMaster" Target="slideMasters/slideMaster119.xml"/><Relationship Id="rId12" Type="http://schemas.openxmlformats.org/officeDocument/2006/relationships/slideMaster" Target="slideMasters/slideMaster11.xml"/><Relationship Id="rId119" Type="http://schemas.openxmlformats.org/officeDocument/2006/relationships/slideMaster" Target="slideMasters/slideMaster118.xml"/><Relationship Id="rId118" Type="http://schemas.openxmlformats.org/officeDocument/2006/relationships/slideMaster" Target="slideMasters/slideMaster117.xml"/><Relationship Id="rId117" Type="http://schemas.openxmlformats.org/officeDocument/2006/relationships/slideMaster" Target="slideMasters/slideMaster116.xml"/><Relationship Id="rId116" Type="http://schemas.openxmlformats.org/officeDocument/2006/relationships/slideMaster" Target="slideMasters/slideMaster115.xml"/><Relationship Id="rId115" Type="http://schemas.openxmlformats.org/officeDocument/2006/relationships/slideMaster" Target="slideMasters/slideMaster114.xml"/><Relationship Id="rId114" Type="http://schemas.openxmlformats.org/officeDocument/2006/relationships/slideMaster" Target="slideMasters/slideMaster113.xml"/><Relationship Id="rId113" Type="http://schemas.openxmlformats.org/officeDocument/2006/relationships/slideMaster" Target="slideMasters/slideMaster112.xml"/><Relationship Id="rId112" Type="http://schemas.openxmlformats.org/officeDocument/2006/relationships/slideMaster" Target="slideMasters/slideMaster111.xml"/><Relationship Id="rId111" Type="http://schemas.openxmlformats.org/officeDocument/2006/relationships/slideMaster" Target="slideMasters/slideMaster110.xml"/><Relationship Id="rId110" Type="http://schemas.openxmlformats.org/officeDocument/2006/relationships/slideMaster" Target="slideMasters/slideMaster109.xml"/><Relationship Id="rId11" Type="http://schemas.openxmlformats.org/officeDocument/2006/relationships/slideMaster" Target="slideMasters/slideMaster10.xml"/><Relationship Id="rId109" Type="http://schemas.openxmlformats.org/officeDocument/2006/relationships/slideMaster" Target="slideMasters/slideMaster108.xml"/><Relationship Id="rId108" Type="http://schemas.openxmlformats.org/officeDocument/2006/relationships/slideMaster" Target="slideMasters/slideMaster107.xml"/><Relationship Id="rId107" Type="http://schemas.openxmlformats.org/officeDocument/2006/relationships/slideMaster" Target="slideMasters/slideMaster106.xml"/><Relationship Id="rId106" Type="http://schemas.openxmlformats.org/officeDocument/2006/relationships/slideMaster" Target="slideMasters/slideMaster105.xml"/><Relationship Id="rId105" Type="http://schemas.openxmlformats.org/officeDocument/2006/relationships/slideMaster" Target="slideMasters/slideMaster104.xml"/><Relationship Id="rId104" Type="http://schemas.openxmlformats.org/officeDocument/2006/relationships/slideMaster" Target="slideMasters/slideMaster103.xml"/><Relationship Id="rId103" Type="http://schemas.openxmlformats.org/officeDocument/2006/relationships/slideMaster" Target="slideMasters/slideMaster102.xml"/><Relationship Id="rId102" Type="http://schemas.openxmlformats.org/officeDocument/2006/relationships/slideMaster" Target="slideMasters/slideMaster101.xml"/><Relationship Id="rId101" Type="http://schemas.openxmlformats.org/officeDocument/2006/relationships/slideMaster" Target="slideMasters/slideMaster100.xml"/><Relationship Id="rId100" Type="http://schemas.openxmlformats.org/officeDocument/2006/relationships/slideMaster" Target="slideMasters/slideMaster99.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0530" name="页眉占位符 1"/>
          <p:cNvSpPr>
            <a:spLocks noGrp="1"/>
          </p:cNvSpPr>
          <p:nvPr>
            <p:ph type="hdr" sz="quarter"/>
          </p:nvPr>
        </p:nvSpPr>
        <p:spPr>
          <a:xfrm>
            <a:off x="0" y="0"/>
            <a:ext cx="2970213" cy="457200"/>
          </a:xfrm>
          <a:prstGeom prst="rect">
            <a:avLst/>
          </a:prstGeom>
          <a:noFill/>
          <a:ln w="9525">
            <a:noFill/>
          </a:ln>
        </p:spPr>
        <p:txBody>
          <a:bodyPr/>
          <a:lstStyle>
            <a:lvl1pPr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0531" name="日期占位符 2"/>
          <p:cNvSpPr>
            <a:spLocks noGrp="1"/>
          </p:cNvSpPr>
          <p:nvPr>
            <p:ph type="dt" idx="1"/>
          </p:nvPr>
        </p:nvSpPr>
        <p:spPr>
          <a:xfrm>
            <a:off x="3883025" y="0"/>
            <a:ext cx="2973388" cy="457200"/>
          </a:xfrm>
          <a:prstGeom prst="rect">
            <a:avLst/>
          </a:prstGeom>
          <a:noFill/>
          <a:ln w="9525">
            <a:noFill/>
          </a:ln>
        </p:spPr>
        <p:txBody>
          <a:bodyPr/>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0532" name="幻灯片图像占位符 3"/>
          <p:cNvSpPr>
            <a:spLocks noGrp="1" noRot="1" noChangeAspect="1"/>
          </p:cNvSpPr>
          <p:nvPr>
            <p:ph type="sldImg"/>
          </p:nvPr>
        </p:nvSpPr>
        <p:spPr>
          <a:xfrm>
            <a:off x="382588" y="685800"/>
            <a:ext cx="6092825" cy="3429000"/>
          </a:xfrm>
          <a:prstGeom prst="rect">
            <a:avLst/>
          </a:prstGeom>
          <a:noFill/>
          <a:ln w="9525">
            <a:noFill/>
          </a:ln>
        </p:spPr>
      </p:sp>
      <p:sp>
        <p:nvSpPr>
          <p:cNvPr id="150533" name="备注占位符 4"/>
          <p:cNvSpPr>
            <a:spLocks noGrp="1" noRot="1" noChangeAspect="1" noChangeArrowheads="1"/>
          </p:cNvSpPr>
          <p:nvPr/>
        </p:nvSpPr>
        <p:spPr bwMode="auto">
          <a:xfrm>
            <a:off x="685800" y="4343400"/>
            <a:ext cx="5486400" cy="4114800"/>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534" name="页脚占位符 5"/>
          <p:cNvSpPr>
            <a:spLocks noGrp="1"/>
          </p:cNvSpPr>
          <p:nvPr>
            <p:ph type="ftr" sz="quarter" idx="4"/>
          </p:nvPr>
        </p:nvSpPr>
        <p:spPr>
          <a:xfrm>
            <a:off x="0" y="8685213"/>
            <a:ext cx="2970213" cy="457200"/>
          </a:xfrm>
          <a:prstGeom prst="rect">
            <a:avLst/>
          </a:prstGeom>
          <a:noFill/>
          <a:ln w="9525">
            <a:noFill/>
          </a:ln>
        </p:spPr>
        <p:txBody>
          <a:bodyPr anchor="b"/>
          <a:lstStyle>
            <a:lvl1pPr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0535" name="灯片编号占位符 6"/>
          <p:cNvSpPr>
            <a:spLocks noGrp="1"/>
          </p:cNvSpPr>
          <p:nvPr>
            <p:ph type="sldNum" sz="quarter" idx="5"/>
          </p:nvPr>
        </p:nvSpPr>
        <p:spPr>
          <a:xfrm>
            <a:off x="3883025" y="8685213"/>
            <a:ext cx="2973388" cy="457200"/>
          </a:xfrm>
          <a:prstGeom prst="rect">
            <a:avLst/>
          </a:prstGeom>
          <a:noFill/>
          <a:ln w="9525">
            <a:noFill/>
          </a:ln>
        </p:spPr>
        <p:txBody>
          <a:bodyPr vert="horz" wrap="square" lIns="91440" tIns="45720" rIns="91440" bIns="45720" numCol="1" anchor="b" anchorCtr="0" compatLnSpc="1"/>
          <a:p>
            <a:pPr lvl="0" algn="r"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lvl="1"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lvl="2"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lvl="3"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lvl="4"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幻灯片图像占位符 1"/>
          <p:cNvSpPr>
            <a:spLocks noGrp="1" noRot="1" noChangeAspect="1" noTextEdit="1"/>
          </p:cNvSpPr>
          <p:nvPr>
            <p:ph type="sldImg"/>
          </p:nvPr>
        </p:nvSpPr>
        <p:spPr>
          <a:ln>
            <a:solidFill>
              <a:srgbClr val="000000"/>
            </a:solidFill>
            <a:miter/>
          </a:ln>
        </p:spPr>
      </p:sp>
      <p:sp>
        <p:nvSpPr>
          <p:cNvPr id="152578" name="备注占位符 2"/>
          <p:cNvSpPr>
            <a:spLocks noGrp="1"/>
          </p:cNvSpPr>
          <p:nvPr>
            <p:ph type="body"/>
          </p:nvPr>
        </p:nvSpPr>
        <p:spPr>
          <a:xfrm>
            <a:off x="2147482688" y="2147482688"/>
            <a:ext cx="0" cy="0"/>
          </a:xfrm>
          <a:prstGeom prst="rect">
            <a:avLst/>
          </a:prstGeom>
          <a:noFill/>
          <a:ln w="9525">
            <a:noFill/>
          </a:ln>
        </p:spPr>
        <p:txBody>
          <a:bodyPr anchor="t" anchorCtr="0"/>
          <a:p>
            <a:pPr lvl="0" eaLnBrk="1" hangingPunct="1">
              <a:spcBef>
                <a:spcPct val="0"/>
              </a:spcBef>
            </a:pPr>
            <a:endParaRPr lang="zh-CN" altLang="en-US" dirty="0"/>
          </a:p>
        </p:txBody>
      </p:sp>
      <p:sp>
        <p:nvSpPr>
          <p:cNvPr id="152579" name="灯片编号占位符 3"/>
          <p:cNvSpPr txBox="1">
            <a:spLocks noGrp="1"/>
          </p:cNvSpPr>
          <p:nvPr>
            <p:ph type="sldNum" sz="quarter"/>
          </p:nvPr>
        </p:nvSpPr>
        <p:spPr>
          <a:xfrm>
            <a:off x="3883025" y="8685213"/>
            <a:ext cx="2973388" cy="457200"/>
          </a:xfrm>
          <a:prstGeom prst="rect">
            <a:avLst/>
          </a:prstGeom>
          <a:noFill/>
          <a:ln w="9525">
            <a:noFill/>
          </a:ln>
        </p:spPr>
        <p:txBody>
          <a:bodyPr vert="horz" wrap="square" lIns="91440" tIns="45720" rIns="91440" bIns="45720" anchor="b" anchorCtr="0"/>
          <a:p>
            <a:pPr lvl="0" algn="r"/>
            <a:fld id="{9A0DB2DC-4C9A-4742-B13C-FB6460FD3503}" type="slidenum">
              <a:rPr lang="en-US" altLang="en-US" sz="1800" dirty="0">
                <a:latin typeface="Arial" panose="020B0604020202020204" pitchFamily="34" charset="0"/>
              </a:rPr>
            </a:fld>
            <a:endParaRPr lang="en-US" altLang="en-US" sz="18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8.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0.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00.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1.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2.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4.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8.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7.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8.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9.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2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4.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6.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7.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8.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9.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0.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5.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6.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7.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8.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0.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41.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4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4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5.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6.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8.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9.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1.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2.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5.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7.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9.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0.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2.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3.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6.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8.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9.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0.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1.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2.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3.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4.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7.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9.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1.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2.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3.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4.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5.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8.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9.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0.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1.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2.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3.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4.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5.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6.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00.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1.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2.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3.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4.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5.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6.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7.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0.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1.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2.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3.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4.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5.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6.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7.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8.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1.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2.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3.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4.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5.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6.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7.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8.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9.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31.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2.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3.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4.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5.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8.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9.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0.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41.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4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3.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4.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5.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6.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7.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8.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9.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0.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51.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5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5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4.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5.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6.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7.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8.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9.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0.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61.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62.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6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6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6.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7.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8.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9.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0.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71.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72.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73.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7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7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7.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8.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9.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0.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81.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82.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83.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84.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8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86.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7.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9.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0.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1.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2.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3.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4.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5.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6.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7.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8.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9.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00.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1.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2.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3.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4.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5.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6.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7.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8.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09.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0.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1.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2.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3.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4.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5.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6.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7.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8.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0.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1.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2.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3.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4.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5.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6.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7.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8.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0.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1.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2.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3.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4.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5.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6.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7.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8.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9.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0.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41.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2.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3.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4.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5.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6.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7.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8.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9.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0.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51.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52.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3.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4.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5.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6.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7.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8.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9.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0.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61.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62.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63.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4.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5.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6.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7.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8.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9.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0.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71.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72.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73.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7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5.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6.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7.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8.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9.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0.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81.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82.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83.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8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85.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6.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7.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8.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9.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0.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91.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92.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93.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94.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95.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96.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7.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8.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9.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00.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01.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02.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03.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04.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05.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06.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a:prstGeom prst="rect">
            <a:avLst/>
          </a:prstGeo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a:prstGeom prst="rect">
            <a:avLst/>
          </a:prstGeo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2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0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3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a:prstGeom prst="rect">
            <a:avLst/>
          </a:prstGeo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a:prstGeom prst="rect">
            <a:avLst/>
          </a:prstGeo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4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3952" y="1925358"/>
            <a:ext cx="5464429" cy="458905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09099" y="1925358"/>
            <a:ext cx="5464429" cy="458905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5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a:prstGeom prst="rect">
            <a:avLst/>
          </a:prstGeo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a:prstGeom prst="rect">
            <a:avLst/>
          </a:prstGeo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0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a:prstGeom prst="rect">
            <a:avLst/>
          </a:prstGeo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a:prstGeom prst="rect">
            <a:avLst/>
          </a:prstGeo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a:prstGeom prst="rect">
            <a:avLst/>
          </a:prstGeo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a:prstGeom prst="rect">
            <a:avLst/>
          </a:prstGeo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a:prstGeom prst="rect">
            <a:avLst/>
          </a:prstGeo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885626" y="2169795"/>
            <a:ext cx="4392708" cy="4019814"/>
          </a:xfrm>
          <a:prstGeom prst="rect">
            <a:avLst/>
          </a:prstGeo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134" y="385072"/>
            <a:ext cx="2772394" cy="6129337"/>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3952" y="385072"/>
            <a:ext cx="8156464" cy="6129337"/>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0753" y="385763"/>
            <a:ext cx="2772172" cy="61293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5810" cy="61293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185" y="1183677"/>
            <a:ext cx="9643110" cy="2518034"/>
          </a:xfrm>
        </p:spPr>
        <p:txBody>
          <a:bodyPr anchor="b"/>
          <a:lstStyle>
            <a:lvl1pPr algn="ctr">
              <a:defRPr sz="6325"/>
            </a:lvl1pPr>
          </a:lstStyle>
          <a:p>
            <a:pPr fontAlgn="base"/>
            <a:r>
              <a:rPr lang="zh-CN" altLang="en-US" sz="6325" strike="noStrike" noProof="1"/>
              <a:t>单击此处编辑母版标题样式</a:t>
            </a:r>
            <a:endParaRPr lang="zh-CN" altLang="en-US" strike="noStrike" noProof="1"/>
          </a:p>
        </p:txBody>
      </p:sp>
      <p:sp>
        <p:nvSpPr>
          <p:cNvPr id="3" name="副标题 2"/>
          <p:cNvSpPr>
            <a:spLocks noGrp="1"/>
          </p:cNvSpPr>
          <p:nvPr>
            <p:ph type="subTitle" idx="1"/>
          </p:nvPr>
        </p:nvSpPr>
        <p:spPr>
          <a:xfrm>
            <a:off x="1607185" y="3798816"/>
            <a:ext cx="9643110"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pPr fontAlgn="base"/>
            <a:r>
              <a:rPr lang="zh-CN" altLang="en-US" sz="2530"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255" y="1803140"/>
            <a:ext cx="11089577" cy="3008581"/>
          </a:xfrm>
        </p:spPr>
        <p:txBody>
          <a:bodyPr anchor="b"/>
          <a:lstStyle>
            <a:lvl1pPr>
              <a:defRPr sz="6325"/>
            </a:lvl1pPr>
          </a:lstStyle>
          <a:p>
            <a:pPr fontAlgn="base"/>
            <a:r>
              <a:rPr lang="zh-CN" altLang="en-US" sz="6325" strike="noStrike" noProof="1"/>
              <a:t>单击此处编辑母版标题样式</a:t>
            </a:r>
            <a:endParaRPr lang="zh-CN" altLang="en-US" strike="noStrike" noProof="1"/>
          </a:p>
        </p:txBody>
      </p:sp>
      <p:sp>
        <p:nvSpPr>
          <p:cNvPr id="3" name="文本占位符 2"/>
          <p:cNvSpPr>
            <a:spLocks noGrp="1"/>
          </p:cNvSpPr>
          <p:nvPr>
            <p:ph type="body" idx="1"/>
          </p:nvPr>
        </p:nvSpPr>
        <p:spPr>
          <a:xfrm>
            <a:off x="877255" y="4840184"/>
            <a:ext cx="11089577"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fontAlgn="base"/>
            <a:r>
              <a:rPr lang="zh-CN" altLang="en-US" sz="253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8423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539468" y="1925638"/>
            <a:ext cx="5433457" cy="458946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626" y="385072"/>
            <a:ext cx="11089577" cy="1397978"/>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251552" y="1875593"/>
            <a:ext cx="5139590"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4" name="内容占位符 3"/>
          <p:cNvSpPr>
            <a:spLocks noGrp="1"/>
          </p:cNvSpPr>
          <p:nvPr>
            <p:ph sz="half" idx="2"/>
          </p:nvPr>
        </p:nvSpPr>
        <p:spPr>
          <a:xfrm>
            <a:off x="1251552" y="2810988"/>
            <a:ext cx="5139590"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598463" y="1875593"/>
            <a:ext cx="5164902" cy="868922"/>
          </a:xfrm>
        </p:spPr>
        <p:txBody>
          <a:bodyPr anchor="ctr"/>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0460" indent="0">
              <a:buNone/>
              <a:defRPr sz="1900"/>
            </a:lvl6pPr>
            <a:lvl7pPr marL="2893060" indent="0">
              <a:buNone/>
              <a:defRPr sz="1900"/>
            </a:lvl7pPr>
            <a:lvl8pPr marL="3375025" indent="0">
              <a:buNone/>
              <a:defRPr sz="1900"/>
            </a:lvl8pPr>
            <a:lvl9pPr marL="3856990" indent="0">
              <a:buNone/>
              <a:defRPr sz="1900"/>
            </a:lvl9pPr>
          </a:lstStyle>
          <a:p>
            <a:pPr lvl="0" fontAlgn="base"/>
            <a:r>
              <a:rPr lang="zh-CN" altLang="en-US" sz="295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98463" y="2810988"/>
            <a:ext cx="5164902" cy="371681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146872"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内容占位符 2"/>
          <p:cNvSpPr>
            <a:spLocks noGrp="1"/>
          </p:cNvSpPr>
          <p:nvPr>
            <p:ph idx="1"/>
          </p:nvPr>
        </p:nvSpPr>
        <p:spPr>
          <a:xfrm>
            <a:off x="5466104" y="1041368"/>
            <a:ext cx="6509099"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a:t>单击此处编辑母版文本样式</a:t>
            </a:r>
            <a:endParaRPr lang="zh-CN" altLang="en-US" strike="noStrike" noProof="1"/>
          </a:p>
          <a:p>
            <a:pPr lvl="1" fontAlgn="base"/>
            <a:r>
              <a:rPr lang="zh-CN" altLang="en-US" sz="2955" strike="noStrike" noProof="1"/>
              <a:t>第二级</a:t>
            </a:r>
            <a:endParaRPr lang="zh-CN" altLang="en-US" strike="noStrike" noProof="1"/>
          </a:p>
          <a:p>
            <a:pPr lvl="2" fontAlgn="base"/>
            <a:r>
              <a:rPr lang="zh-CN" altLang="en-US" sz="2530" strike="noStrike" noProof="1"/>
              <a:t>第三级</a:t>
            </a:r>
            <a:endParaRPr lang="zh-CN" altLang="en-US" strike="noStrike" noProof="1"/>
          </a:p>
          <a:p>
            <a:pPr lvl="3" fontAlgn="base"/>
            <a:r>
              <a:rPr lang="zh-CN" altLang="en-US" sz="2110" strike="noStrike" noProof="1"/>
              <a:t>第四级</a:t>
            </a:r>
            <a:endParaRPr lang="zh-CN" altLang="en-US" strike="noStrike" noProof="1"/>
          </a:p>
          <a:p>
            <a:pPr lvl="4" fontAlgn="base"/>
            <a:r>
              <a:rPr lang="zh-CN" altLang="en-US" sz="2110" strike="noStrike" noProof="1"/>
              <a:t>第五级</a:t>
            </a:r>
            <a:endParaRPr lang="zh-CN" altLang="en-US" strike="noStrike" noProof="1"/>
          </a:p>
        </p:txBody>
      </p:sp>
      <p:sp>
        <p:nvSpPr>
          <p:cNvPr id="4" name="文本占位符 3"/>
          <p:cNvSpPr>
            <a:spLocks noGrp="1"/>
          </p:cNvSpPr>
          <p:nvPr>
            <p:ph type="body" sz="half" idx="2"/>
          </p:nvPr>
        </p:nvSpPr>
        <p:spPr>
          <a:xfrm>
            <a:off x="885626" y="2169795"/>
            <a:ext cx="4146872"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0460" indent="0">
              <a:buNone/>
              <a:defRPr sz="1055"/>
            </a:lvl6pPr>
            <a:lvl7pPr marL="2893060" indent="0">
              <a:buNone/>
              <a:defRPr sz="1055"/>
            </a:lvl7pPr>
            <a:lvl8pPr marL="3375025" indent="0">
              <a:buNone/>
              <a:defRPr sz="1055"/>
            </a:lvl8pPr>
            <a:lvl9pPr marL="3856990" indent="0">
              <a:buNone/>
              <a:defRPr sz="1055"/>
            </a:lvl9pPr>
          </a:lstStyle>
          <a:p>
            <a:pPr lvl="0" fontAlgn="base"/>
            <a:r>
              <a:rPr lang="zh-CN" altLang="en-US" sz="1685"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626" y="482177"/>
            <a:ext cx="4392708" cy="1687618"/>
          </a:xfrm>
        </p:spPr>
        <p:txBody>
          <a:bodyPr anchor="b"/>
          <a:lstStyle>
            <a:lvl1pPr>
              <a:defRPr sz="3375"/>
            </a:lvl1pPr>
          </a:lstStyle>
          <a:p>
            <a:pPr fontAlgn="base"/>
            <a:r>
              <a:rPr lang="zh-CN" altLang="en-US" sz="3375" strike="noStrike" noProof="1"/>
              <a:t>单击此处编辑母版标题样式</a:t>
            </a:r>
            <a:endParaRPr lang="zh-CN" altLang="en-US" strike="noStrike" noProof="1"/>
          </a:p>
        </p:txBody>
      </p:sp>
      <p:sp>
        <p:nvSpPr>
          <p:cNvPr id="3" name="图片占位符 2"/>
          <p:cNvSpPr>
            <a:spLocks noGrp="1"/>
          </p:cNvSpPr>
          <p:nvPr>
            <p:ph type="pic" idx="1"/>
          </p:nvPr>
        </p:nvSpPr>
        <p:spPr>
          <a:xfrm>
            <a:off x="5466104" y="482178"/>
            <a:ext cx="6509099" cy="5699060"/>
          </a:xfrm>
        </p:spPr>
        <p:txBody>
          <a:bodyPr vert="horz" wrap="square" lIns="91440" tIns="45720" rIns="91440" bIns="45720" numCol="1" anchor="t" anchorCtr="0" compatLnSpc="1"/>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0460" indent="0">
              <a:buNone/>
              <a:defRPr sz="2110"/>
            </a:lvl6pPr>
            <a:lvl7pPr marL="2893060" indent="0">
              <a:buNone/>
              <a:defRPr sz="2110"/>
            </a:lvl7pPr>
            <a:lvl8pPr marL="3375025" indent="0">
              <a:buNone/>
              <a:defRPr sz="2110"/>
            </a:lvl8pPr>
            <a:lvl9pPr marL="3856990" indent="0">
              <a:buNone/>
              <a:defRPr sz="211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375" b="0" i="0" u="none" strike="noStrike" kern="1200" cap="none" spc="0" normalizeH="0" baseline="0" noProof="1">
              <a:ln>
                <a:noFill/>
              </a:ln>
              <a:solidFill>
                <a:schemeClr val="tx1"/>
              </a:solidFill>
              <a:effectLst/>
              <a:uLnTx/>
              <a:uFillTx/>
              <a:latin typeface="+mn-lt"/>
              <a:ea typeface="+mn-ea"/>
              <a:cs typeface="+mn-cs"/>
              <a:sym typeface="Arial Unicode MS" panose="020B0604020202020204" pitchFamily="34" charset="-122"/>
            </a:endParaRPr>
          </a:p>
        </p:txBody>
      </p:sp>
      <p:sp>
        <p:nvSpPr>
          <p:cNvPr id="4" name="文本占位符 3"/>
          <p:cNvSpPr>
            <a:spLocks noGrp="1"/>
          </p:cNvSpPr>
          <p:nvPr>
            <p:ph type="body" sz="half" idx="2"/>
          </p:nvPr>
        </p:nvSpPr>
        <p:spPr>
          <a:xfrm>
            <a:off x="885626" y="2169795"/>
            <a:ext cx="4392708"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0460" indent="0">
              <a:buNone/>
              <a:defRPr sz="1475"/>
            </a:lvl6pPr>
            <a:lvl7pPr marL="2893060" indent="0">
              <a:buNone/>
              <a:defRPr sz="1475"/>
            </a:lvl7pPr>
            <a:lvl8pPr marL="3375025" indent="0">
              <a:buNone/>
              <a:defRPr sz="1475"/>
            </a:lvl8pPr>
            <a:lvl9pPr marL="3856990" indent="0">
              <a:buNone/>
              <a:defRPr sz="1475"/>
            </a:lvl9pPr>
          </a:lstStyle>
          <a:p>
            <a:pPr lvl="0" fontAlgn="base"/>
            <a:r>
              <a:rPr lang="zh-CN" altLang="en-US" sz="211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00.xml.rels><?xml version="1.0" encoding="UTF-8" standalone="yes"?>
<Relationships xmlns="http://schemas.openxmlformats.org/package/2006/relationships"><Relationship Id="rId9" Type="http://schemas.openxmlformats.org/officeDocument/2006/relationships/slideLayout" Target="../slideLayouts/slideLayout1098.xml"/><Relationship Id="rId8" Type="http://schemas.openxmlformats.org/officeDocument/2006/relationships/slideLayout" Target="../slideLayouts/slideLayout1097.xml"/><Relationship Id="rId7" Type="http://schemas.openxmlformats.org/officeDocument/2006/relationships/slideLayout" Target="../slideLayouts/slideLayout1096.xml"/><Relationship Id="rId6" Type="http://schemas.openxmlformats.org/officeDocument/2006/relationships/slideLayout" Target="../slideLayouts/slideLayout1095.xml"/><Relationship Id="rId5" Type="http://schemas.openxmlformats.org/officeDocument/2006/relationships/slideLayout" Target="../slideLayouts/slideLayout1094.xml"/><Relationship Id="rId4" Type="http://schemas.openxmlformats.org/officeDocument/2006/relationships/slideLayout" Target="../slideLayouts/slideLayout1093.xml"/><Relationship Id="rId3" Type="http://schemas.openxmlformats.org/officeDocument/2006/relationships/slideLayout" Target="../slideLayouts/slideLayout1092.xml"/><Relationship Id="rId2" Type="http://schemas.openxmlformats.org/officeDocument/2006/relationships/slideLayout" Target="../slideLayouts/slideLayout1091.xml"/><Relationship Id="rId13" Type="http://schemas.openxmlformats.org/officeDocument/2006/relationships/theme" Target="../theme/theme100.xml"/><Relationship Id="rId12" Type="http://schemas.openxmlformats.org/officeDocument/2006/relationships/image" Target="../media/image1.png"/><Relationship Id="rId11" Type="http://schemas.openxmlformats.org/officeDocument/2006/relationships/slideLayout" Target="../slideLayouts/slideLayout1100.xml"/><Relationship Id="rId10" Type="http://schemas.openxmlformats.org/officeDocument/2006/relationships/slideLayout" Target="../slideLayouts/slideLayout1099.xml"/><Relationship Id="rId1" Type="http://schemas.openxmlformats.org/officeDocument/2006/relationships/slideLayout" Target="../slideLayouts/slideLayout1090.xml"/></Relationships>
</file>

<file path=ppt/slideMasters/_rels/slideMaster101.xml.rels><?xml version="1.0" encoding="UTF-8" standalone="yes"?>
<Relationships xmlns="http://schemas.openxmlformats.org/package/2006/relationships"><Relationship Id="rId9" Type="http://schemas.openxmlformats.org/officeDocument/2006/relationships/slideLayout" Target="../slideLayouts/slideLayout1109.xml"/><Relationship Id="rId8" Type="http://schemas.openxmlformats.org/officeDocument/2006/relationships/slideLayout" Target="../slideLayouts/slideLayout1108.xml"/><Relationship Id="rId7" Type="http://schemas.openxmlformats.org/officeDocument/2006/relationships/slideLayout" Target="../slideLayouts/slideLayout1107.xml"/><Relationship Id="rId6" Type="http://schemas.openxmlformats.org/officeDocument/2006/relationships/slideLayout" Target="../slideLayouts/slideLayout1106.xml"/><Relationship Id="rId5" Type="http://schemas.openxmlformats.org/officeDocument/2006/relationships/slideLayout" Target="../slideLayouts/slideLayout1105.xml"/><Relationship Id="rId4" Type="http://schemas.openxmlformats.org/officeDocument/2006/relationships/slideLayout" Target="../slideLayouts/slideLayout1104.xml"/><Relationship Id="rId3" Type="http://schemas.openxmlformats.org/officeDocument/2006/relationships/slideLayout" Target="../slideLayouts/slideLayout1103.xml"/><Relationship Id="rId2" Type="http://schemas.openxmlformats.org/officeDocument/2006/relationships/slideLayout" Target="../slideLayouts/slideLayout1102.xml"/><Relationship Id="rId13" Type="http://schemas.openxmlformats.org/officeDocument/2006/relationships/theme" Target="../theme/theme101.xml"/><Relationship Id="rId12" Type="http://schemas.openxmlformats.org/officeDocument/2006/relationships/image" Target="../media/image1.png"/><Relationship Id="rId11" Type="http://schemas.openxmlformats.org/officeDocument/2006/relationships/slideLayout" Target="../slideLayouts/slideLayout1111.xml"/><Relationship Id="rId10" Type="http://schemas.openxmlformats.org/officeDocument/2006/relationships/slideLayout" Target="../slideLayouts/slideLayout1110.xml"/><Relationship Id="rId1" Type="http://schemas.openxmlformats.org/officeDocument/2006/relationships/slideLayout" Target="../slideLayouts/slideLayout1101.xml"/></Relationships>
</file>

<file path=ppt/slideMasters/_rels/slideMaster102.xml.rels><?xml version="1.0" encoding="UTF-8" standalone="yes"?>
<Relationships xmlns="http://schemas.openxmlformats.org/package/2006/relationships"><Relationship Id="rId9" Type="http://schemas.openxmlformats.org/officeDocument/2006/relationships/slideLayout" Target="../slideLayouts/slideLayout1120.xml"/><Relationship Id="rId8" Type="http://schemas.openxmlformats.org/officeDocument/2006/relationships/slideLayout" Target="../slideLayouts/slideLayout1119.xml"/><Relationship Id="rId7" Type="http://schemas.openxmlformats.org/officeDocument/2006/relationships/slideLayout" Target="../slideLayouts/slideLayout1118.xml"/><Relationship Id="rId6" Type="http://schemas.openxmlformats.org/officeDocument/2006/relationships/slideLayout" Target="../slideLayouts/slideLayout1117.xml"/><Relationship Id="rId5" Type="http://schemas.openxmlformats.org/officeDocument/2006/relationships/slideLayout" Target="../slideLayouts/slideLayout1116.xml"/><Relationship Id="rId4" Type="http://schemas.openxmlformats.org/officeDocument/2006/relationships/slideLayout" Target="../slideLayouts/slideLayout1115.xml"/><Relationship Id="rId3" Type="http://schemas.openxmlformats.org/officeDocument/2006/relationships/slideLayout" Target="../slideLayouts/slideLayout1114.xml"/><Relationship Id="rId2" Type="http://schemas.openxmlformats.org/officeDocument/2006/relationships/slideLayout" Target="../slideLayouts/slideLayout1113.xml"/><Relationship Id="rId13" Type="http://schemas.openxmlformats.org/officeDocument/2006/relationships/theme" Target="../theme/theme102.xml"/><Relationship Id="rId12" Type="http://schemas.openxmlformats.org/officeDocument/2006/relationships/image" Target="../media/image1.png"/><Relationship Id="rId11" Type="http://schemas.openxmlformats.org/officeDocument/2006/relationships/slideLayout" Target="../slideLayouts/slideLayout1122.xml"/><Relationship Id="rId10" Type="http://schemas.openxmlformats.org/officeDocument/2006/relationships/slideLayout" Target="../slideLayouts/slideLayout1121.xml"/><Relationship Id="rId1" Type="http://schemas.openxmlformats.org/officeDocument/2006/relationships/slideLayout" Target="../slideLayouts/slideLayout1112.xml"/></Relationships>
</file>

<file path=ppt/slideMasters/_rels/slideMaster103.xml.rels><?xml version="1.0" encoding="UTF-8" standalone="yes"?>
<Relationships xmlns="http://schemas.openxmlformats.org/package/2006/relationships"><Relationship Id="rId9" Type="http://schemas.openxmlformats.org/officeDocument/2006/relationships/slideLayout" Target="../slideLayouts/slideLayout1131.xml"/><Relationship Id="rId8" Type="http://schemas.openxmlformats.org/officeDocument/2006/relationships/slideLayout" Target="../slideLayouts/slideLayout1130.xml"/><Relationship Id="rId7" Type="http://schemas.openxmlformats.org/officeDocument/2006/relationships/slideLayout" Target="../slideLayouts/slideLayout1129.xml"/><Relationship Id="rId6" Type="http://schemas.openxmlformats.org/officeDocument/2006/relationships/slideLayout" Target="../slideLayouts/slideLayout1128.xml"/><Relationship Id="rId5" Type="http://schemas.openxmlformats.org/officeDocument/2006/relationships/slideLayout" Target="../slideLayouts/slideLayout1127.xml"/><Relationship Id="rId4" Type="http://schemas.openxmlformats.org/officeDocument/2006/relationships/slideLayout" Target="../slideLayouts/slideLayout1126.xml"/><Relationship Id="rId3" Type="http://schemas.openxmlformats.org/officeDocument/2006/relationships/slideLayout" Target="../slideLayouts/slideLayout1125.xml"/><Relationship Id="rId2" Type="http://schemas.openxmlformats.org/officeDocument/2006/relationships/slideLayout" Target="../slideLayouts/slideLayout1124.xml"/><Relationship Id="rId13" Type="http://schemas.openxmlformats.org/officeDocument/2006/relationships/theme" Target="../theme/theme103.xml"/><Relationship Id="rId12" Type="http://schemas.openxmlformats.org/officeDocument/2006/relationships/image" Target="../media/image1.png"/><Relationship Id="rId11" Type="http://schemas.openxmlformats.org/officeDocument/2006/relationships/slideLayout" Target="../slideLayouts/slideLayout1133.xml"/><Relationship Id="rId10" Type="http://schemas.openxmlformats.org/officeDocument/2006/relationships/slideLayout" Target="../slideLayouts/slideLayout1132.xml"/><Relationship Id="rId1" Type="http://schemas.openxmlformats.org/officeDocument/2006/relationships/slideLayout" Target="../slideLayouts/slideLayout1123.xml"/></Relationships>
</file>

<file path=ppt/slideMasters/_rels/slideMaster104.xml.rels><?xml version="1.0" encoding="UTF-8" standalone="yes"?>
<Relationships xmlns="http://schemas.openxmlformats.org/package/2006/relationships"><Relationship Id="rId9" Type="http://schemas.openxmlformats.org/officeDocument/2006/relationships/slideLayout" Target="../slideLayouts/slideLayout1142.xml"/><Relationship Id="rId8" Type="http://schemas.openxmlformats.org/officeDocument/2006/relationships/slideLayout" Target="../slideLayouts/slideLayout1141.xml"/><Relationship Id="rId7" Type="http://schemas.openxmlformats.org/officeDocument/2006/relationships/slideLayout" Target="../slideLayouts/slideLayout1140.xml"/><Relationship Id="rId6" Type="http://schemas.openxmlformats.org/officeDocument/2006/relationships/slideLayout" Target="../slideLayouts/slideLayout1139.xml"/><Relationship Id="rId5" Type="http://schemas.openxmlformats.org/officeDocument/2006/relationships/slideLayout" Target="../slideLayouts/slideLayout1138.xml"/><Relationship Id="rId4" Type="http://schemas.openxmlformats.org/officeDocument/2006/relationships/slideLayout" Target="../slideLayouts/slideLayout1137.xml"/><Relationship Id="rId3" Type="http://schemas.openxmlformats.org/officeDocument/2006/relationships/slideLayout" Target="../slideLayouts/slideLayout1136.xml"/><Relationship Id="rId2" Type="http://schemas.openxmlformats.org/officeDocument/2006/relationships/slideLayout" Target="../slideLayouts/slideLayout1135.xml"/><Relationship Id="rId13" Type="http://schemas.openxmlformats.org/officeDocument/2006/relationships/theme" Target="../theme/theme104.xml"/><Relationship Id="rId12" Type="http://schemas.openxmlformats.org/officeDocument/2006/relationships/image" Target="../media/image1.png"/><Relationship Id="rId11" Type="http://schemas.openxmlformats.org/officeDocument/2006/relationships/slideLayout" Target="../slideLayouts/slideLayout1144.xml"/><Relationship Id="rId10" Type="http://schemas.openxmlformats.org/officeDocument/2006/relationships/slideLayout" Target="../slideLayouts/slideLayout1143.xml"/><Relationship Id="rId1" Type="http://schemas.openxmlformats.org/officeDocument/2006/relationships/slideLayout" Target="../slideLayouts/slideLayout1134.xml"/></Relationships>
</file>

<file path=ppt/slideMasters/_rels/slideMaster105.xml.rels><?xml version="1.0" encoding="UTF-8" standalone="yes"?>
<Relationships xmlns="http://schemas.openxmlformats.org/package/2006/relationships"><Relationship Id="rId9" Type="http://schemas.openxmlformats.org/officeDocument/2006/relationships/slideLayout" Target="../slideLayouts/slideLayout1153.xml"/><Relationship Id="rId8" Type="http://schemas.openxmlformats.org/officeDocument/2006/relationships/slideLayout" Target="../slideLayouts/slideLayout1152.xml"/><Relationship Id="rId7" Type="http://schemas.openxmlformats.org/officeDocument/2006/relationships/slideLayout" Target="../slideLayouts/slideLayout1151.xml"/><Relationship Id="rId6" Type="http://schemas.openxmlformats.org/officeDocument/2006/relationships/slideLayout" Target="../slideLayouts/slideLayout1150.xml"/><Relationship Id="rId5" Type="http://schemas.openxmlformats.org/officeDocument/2006/relationships/slideLayout" Target="../slideLayouts/slideLayout1149.xml"/><Relationship Id="rId4" Type="http://schemas.openxmlformats.org/officeDocument/2006/relationships/slideLayout" Target="../slideLayouts/slideLayout1148.xml"/><Relationship Id="rId3" Type="http://schemas.openxmlformats.org/officeDocument/2006/relationships/slideLayout" Target="../slideLayouts/slideLayout1147.xml"/><Relationship Id="rId2" Type="http://schemas.openxmlformats.org/officeDocument/2006/relationships/slideLayout" Target="../slideLayouts/slideLayout1146.xml"/><Relationship Id="rId13" Type="http://schemas.openxmlformats.org/officeDocument/2006/relationships/theme" Target="../theme/theme105.xml"/><Relationship Id="rId12" Type="http://schemas.openxmlformats.org/officeDocument/2006/relationships/image" Target="../media/image1.png"/><Relationship Id="rId11" Type="http://schemas.openxmlformats.org/officeDocument/2006/relationships/slideLayout" Target="../slideLayouts/slideLayout1155.xml"/><Relationship Id="rId10" Type="http://schemas.openxmlformats.org/officeDocument/2006/relationships/slideLayout" Target="../slideLayouts/slideLayout1154.xml"/><Relationship Id="rId1" Type="http://schemas.openxmlformats.org/officeDocument/2006/relationships/slideLayout" Target="../slideLayouts/slideLayout1145.xml"/></Relationships>
</file>

<file path=ppt/slideMasters/_rels/slideMaster106.xml.rels><?xml version="1.0" encoding="UTF-8" standalone="yes"?>
<Relationships xmlns="http://schemas.openxmlformats.org/package/2006/relationships"><Relationship Id="rId9" Type="http://schemas.openxmlformats.org/officeDocument/2006/relationships/slideLayout" Target="../slideLayouts/slideLayout1164.xml"/><Relationship Id="rId8" Type="http://schemas.openxmlformats.org/officeDocument/2006/relationships/slideLayout" Target="../slideLayouts/slideLayout1163.xml"/><Relationship Id="rId7" Type="http://schemas.openxmlformats.org/officeDocument/2006/relationships/slideLayout" Target="../slideLayouts/slideLayout1162.xml"/><Relationship Id="rId6" Type="http://schemas.openxmlformats.org/officeDocument/2006/relationships/slideLayout" Target="../slideLayouts/slideLayout1161.xml"/><Relationship Id="rId5" Type="http://schemas.openxmlformats.org/officeDocument/2006/relationships/slideLayout" Target="../slideLayouts/slideLayout1160.xml"/><Relationship Id="rId4" Type="http://schemas.openxmlformats.org/officeDocument/2006/relationships/slideLayout" Target="../slideLayouts/slideLayout1159.xml"/><Relationship Id="rId3" Type="http://schemas.openxmlformats.org/officeDocument/2006/relationships/slideLayout" Target="../slideLayouts/slideLayout1158.xml"/><Relationship Id="rId2" Type="http://schemas.openxmlformats.org/officeDocument/2006/relationships/slideLayout" Target="../slideLayouts/slideLayout1157.xml"/><Relationship Id="rId13" Type="http://schemas.openxmlformats.org/officeDocument/2006/relationships/theme" Target="../theme/theme106.xml"/><Relationship Id="rId12" Type="http://schemas.openxmlformats.org/officeDocument/2006/relationships/image" Target="../media/image1.png"/><Relationship Id="rId11" Type="http://schemas.openxmlformats.org/officeDocument/2006/relationships/slideLayout" Target="../slideLayouts/slideLayout1166.xml"/><Relationship Id="rId10" Type="http://schemas.openxmlformats.org/officeDocument/2006/relationships/slideLayout" Target="../slideLayouts/slideLayout1165.xml"/><Relationship Id="rId1" Type="http://schemas.openxmlformats.org/officeDocument/2006/relationships/slideLayout" Target="../slideLayouts/slideLayout1156.xml"/></Relationships>
</file>

<file path=ppt/slideMasters/_rels/slideMaster107.xml.rels><?xml version="1.0" encoding="UTF-8" standalone="yes"?>
<Relationships xmlns="http://schemas.openxmlformats.org/package/2006/relationships"><Relationship Id="rId9" Type="http://schemas.openxmlformats.org/officeDocument/2006/relationships/slideLayout" Target="../slideLayouts/slideLayout1175.xml"/><Relationship Id="rId8" Type="http://schemas.openxmlformats.org/officeDocument/2006/relationships/slideLayout" Target="../slideLayouts/slideLayout1174.xml"/><Relationship Id="rId7" Type="http://schemas.openxmlformats.org/officeDocument/2006/relationships/slideLayout" Target="../slideLayouts/slideLayout1173.xml"/><Relationship Id="rId6" Type="http://schemas.openxmlformats.org/officeDocument/2006/relationships/slideLayout" Target="../slideLayouts/slideLayout1172.xml"/><Relationship Id="rId5" Type="http://schemas.openxmlformats.org/officeDocument/2006/relationships/slideLayout" Target="../slideLayouts/slideLayout1171.xml"/><Relationship Id="rId4" Type="http://schemas.openxmlformats.org/officeDocument/2006/relationships/slideLayout" Target="../slideLayouts/slideLayout1170.xml"/><Relationship Id="rId3" Type="http://schemas.openxmlformats.org/officeDocument/2006/relationships/slideLayout" Target="../slideLayouts/slideLayout1169.xml"/><Relationship Id="rId2" Type="http://schemas.openxmlformats.org/officeDocument/2006/relationships/slideLayout" Target="../slideLayouts/slideLayout1168.xml"/><Relationship Id="rId13" Type="http://schemas.openxmlformats.org/officeDocument/2006/relationships/theme" Target="../theme/theme107.xml"/><Relationship Id="rId12" Type="http://schemas.openxmlformats.org/officeDocument/2006/relationships/image" Target="../media/image1.png"/><Relationship Id="rId11" Type="http://schemas.openxmlformats.org/officeDocument/2006/relationships/slideLayout" Target="../slideLayouts/slideLayout1177.xml"/><Relationship Id="rId10" Type="http://schemas.openxmlformats.org/officeDocument/2006/relationships/slideLayout" Target="../slideLayouts/slideLayout1176.xml"/><Relationship Id="rId1" Type="http://schemas.openxmlformats.org/officeDocument/2006/relationships/slideLayout" Target="../slideLayouts/slideLayout1167.xml"/></Relationships>
</file>

<file path=ppt/slideMasters/_rels/slideMaster108.xml.rels><?xml version="1.0" encoding="UTF-8" standalone="yes"?>
<Relationships xmlns="http://schemas.openxmlformats.org/package/2006/relationships"><Relationship Id="rId9" Type="http://schemas.openxmlformats.org/officeDocument/2006/relationships/slideLayout" Target="../slideLayouts/slideLayout1186.xml"/><Relationship Id="rId8" Type="http://schemas.openxmlformats.org/officeDocument/2006/relationships/slideLayout" Target="../slideLayouts/slideLayout1185.xml"/><Relationship Id="rId7" Type="http://schemas.openxmlformats.org/officeDocument/2006/relationships/slideLayout" Target="../slideLayouts/slideLayout1184.xml"/><Relationship Id="rId6" Type="http://schemas.openxmlformats.org/officeDocument/2006/relationships/slideLayout" Target="../slideLayouts/slideLayout1183.xml"/><Relationship Id="rId5" Type="http://schemas.openxmlformats.org/officeDocument/2006/relationships/slideLayout" Target="../slideLayouts/slideLayout1182.xml"/><Relationship Id="rId4" Type="http://schemas.openxmlformats.org/officeDocument/2006/relationships/slideLayout" Target="../slideLayouts/slideLayout1181.xml"/><Relationship Id="rId3" Type="http://schemas.openxmlformats.org/officeDocument/2006/relationships/slideLayout" Target="../slideLayouts/slideLayout1180.xml"/><Relationship Id="rId2" Type="http://schemas.openxmlformats.org/officeDocument/2006/relationships/slideLayout" Target="../slideLayouts/slideLayout1179.xml"/><Relationship Id="rId13" Type="http://schemas.openxmlformats.org/officeDocument/2006/relationships/theme" Target="../theme/theme108.xml"/><Relationship Id="rId12" Type="http://schemas.openxmlformats.org/officeDocument/2006/relationships/image" Target="../media/image1.png"/><Relationship Id="rId11" Type="http://schemas.openxmlformats.org/officeDocument/2006/relationships/slideLayout" Target="../slideLayouts/slideLayout1188.xml"/><Relationship Id="rId10" Type="http://schemas.openxmlformats.org/officeDocument/2006/relationships/slideLayout" Target="../slideLayouts/slideLayout1187.xml"/><Relationship Id="rId1" Type="http://schemas.openxmlformats.org/officeDocument/2006/relationships/slideLayout" Target="../slideLayouts/slideLayout1178.xml"/></Relationships>
</file>

<file path=ppt/slideMasters/_rels/slideMaster109.xml.rels><?xml version="1.0" encoding="UTF-8" standalone="yes"?>
<Relationships xmlns="http://schemas.openxmlformats.org/package/2006/relationships"><Relationship Id="rId9" Type="http://schemas.openxmlformats.org/officeDocument/2006/relationships/slideLayout" Target="../slideLayouts/slideLayout1197.xml"/><Relationship Id="rId8" Type="http://schemas.openxmlformats.org/officeDocument/2006/relationships/slideLayout" Target="../slideLayouts/slideLayout1196.xml"/><Relationship Id="rId7" Type="http://schemas.openxmlformats.org/officeDocument/2006/relationships/slideLayout" Target="../slideLayouts/slideLayout1195.xml"/><Relationship Id="rId6" Type="http://schemas.openxmlformats.org/officeDocument/2006/relationships/slideLayout" Target="../slideLayouts/slideLayout1194.xml"/><Relationship Id="rId5" Type="http://schemas.openxmlformats.org/officeDocument/2006/relationships/slideLayout" Target="../slideLayouts/slideLayout1193.xml"/><Relationship Id="rId4" Type="http://schemas.openxmlformats.org/officeDocument/2006/relationships/slideLayout" Target="../slideLayouts/slideLayout1192.xml"/><Relationship Id="rId3" Type="http://schemas.openxmlformats.org/officeDocument/2006/relationships/slideLayout" Target="../slideLayouts/slideLayout1191.xml"/><Relationship Id="rId2" Type="http://schemas.openxmlformats.org/officeDocument/2006/relationships/slideLayout" Target="../slideLayouts/slideLayout1190.xml"/><Relationship Id="rId13" Type="http://schemas.openxmlformats.org/officeDocument/2006/relationships/theme" Target="../theme/theme109.xml"/><Relationship Id="rId12" Type="http://schemas.openxmlformats.org/officeDocument/2006/relationships/image" Target="../media/image1.png"/><Relationship Id="rId11" Type="http://schemas.openxmlformats.org/officeDocument/2006/relationships/slideLayout" Target="../slideLayouts/slideLayout1199.xml"/><Relationship Id="rId10" Type="http://schemas.openxmlformats.org/officeDocument/2006/relationships/slideLayout" Target="../slideLayouts/slideLayout1198.xml"/><Relationship Id="rId1" Type="http://schemas.openxmlformats.org/officeDocument/2006/relationships/slideLayout" Target="../slideLayouts/slideLayout1189.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10.xml.rels><?xml version="1.0" encoding="UTF-8" standalone="yes"?>
<Relationships xmlns="http://schemas.openxmlformats.org/package/2006/relationships"><Relationship Id="rId9" Type="http://schemas.openxmlformats.org/officeDocument/2006/relationships/slideLayout" Target="../slideLayouts/slideLayout1208.xml"/><Relationship Id="rId8" Type="http://schemas.openxmlformats.org/officeDocument/2006/relationships/slideLayout" Target="../slideLayouts/slideLayout1207.xml"/><Relationship Id="rId7" Type="http://schemas.openxmlformats.org/officeDocument/2006/relationships/slideLayout" Target="../slideLayouts/slideLayout1206.xml"/><Relationship Id="rId6" Type="http://schemas.openxmlformats.org/officeDocument/2006/relationships/slideLayout" Target="../slideLayouts/slideLayout1205.xml"/><Relationship Id="rId5" Type="http://schemas.openxmlformats.org/officeDocument/2006/relationships/slideLayout" Target="../slideLayouts/slideLayout1204.xml"/><Relationship Id="rId4" Type="http://schemas.openxmlformats.org/officeDocument/2006/relationships/slideLayout" Target="../slideLayouts/slideLayout1203.xml"/><Relationship Id="rId3" Type="http://schemas.openxmlformats.org/officeDocument/2006/relationships/slideLayout" Target="../slideLayouts/slideLayout1202.xml"/><Relationship Id="rId2" Type="http://schemas.openxmlformats.org/officeDocument/2006/relationships/slideLayout" Target="../slideLayouts/slideLayout1201.xml"/><Relationship Id="rId13" Type="http://schemas.openxmlformats.org/officeDocument/2006/relationships/theme" Target="../theme/theme110.xml"/><Relationship Id="rId12" Type="http://schemas.openxmlformats.org/officeDocument/2006/relationships/image" Target="../media/image1.png"/><Relationship Id="rId11" Type="http://schemas.openxmlformats.org/officeDocument/2006/relationships/slideLayout" Target="../slideLayouts/slideLayout1210.xml"/><Relationship Id="rId10" Type="http://schemas.openxmlformats.org/officeDocument/2006/relationships/slideLayout" Target="../slideLayouts/slideLayout1209.xml"/><Relationship Id="rId1" Type="http://schemas.openxmlformats.org/officeDocument/2006/relationships/slideLayout" Target="../slideLayouts/slideLayout1200.xml"/></Relationships>
</file>

<file path=ppt/slideMasters/_rels/slideMaster111.xml.rels><?xml version="1.0" encoding="UTF-8" standalone="yes"?>
<Relationships xmlns="http://schemas.openxmlformats.org/package/2006/relationships"><Relationship Id="rId9" Type="http://schemas.openxmlformats.org/officeDocument/2006/relationships/slideLayout" Target="../slideLayouts/slideLayout1219.xml"/><Relationship Id="rId8" Type="http://schemas.openxmlformats.org/officeDocument/2006/relationships/slideLayout" Target="../slideLayouts/slideLayout1218.xml"/><Relationship Id="rId7" Type="http://schemas.openxmlformats.org/officeDocument/2006/relationships/slideLayout" Target="../slideLayouts/slideLayout1217.xml"/><Relationship Id="rId6" Type="http://schemas.openxmlformats.org/officeDocument/2006/relationships/slideLayout" Target="../slideLayouts/slideLayout1216.xml"/><Relationship Id="rId5" Type="http://schemas.openxmlformats.org/officeDocument/2006/relationships/slideLayout" Target="../slideLayouts/slideLayout1215.xml"/><Relationship Id="rId4" Type="http://schemas.openxmlformats.org/officeDocument/2006/relationships/slideLayout" Target="../slideLayouts/slideLayout1214.xml"/><Relationship Id="rId3" Type="http://schemas.openxmlformats.org/officeDocument/2006/relationships/slideLayout" Target="../slideLayouts/slideLayout1213.xml"/><Relationship Id="rId2" Type="http://schemas.openxmlformats.org/officeDocument/2006/relationships/slideLayout" Target="../slideLayouts/slideLayout1212.xml"/><Relationship Id="rId13" Type="http://schemas.openxmlformats.org/officeDocument/2006/relationships/theme" Target="../theme/theme111.xml"/><Relationship Id="rId12" Type="http://schemas.openxmlformats.org/officeDocument/2006/relationships/image" Target="../media/image1.png"/><Relationship Id="rId11" Type="http://schemas.openxmlformats.org/officeDocument/2006/relationships/slideLayout" Target="../slideLayouts/slideLayout1221.xml"/><Relationship Id="rId10" Type="http://schemas.openxmlformats.org/officeDocument/2006/relationships/slideLayout" Target="../slideLayouts/slideLayout1220.xml"/><Relationship Id="rId1" Type="http://schemas.openxmlformats.org/officeDocument/2006/relationships/slideLayout" Target="../slideLayouts/slideLayout1211.xml"/></Relationships>
</file>

<file path=ppt/slideMasters/_rels/slideMaster112.xml.rels><?xml version="1.0" encoding="UTF-8" standalone="yes"?>
<Relationships xmlns="http://schemas.openxmlformats.org/package/2006/relationships"><Relationship Id="rId9" Type="http://schemas.openxmlformats.org/officeDocument/2006/relationships/slideLayout" Target="../slideLayouts/slideLayout1230.xml"/><Relationship Id="rId8" Type="http://schemas.openxmlformats.org/officeDocument/2006/relationships/slideLayout" Target="../slideLayouts/slideLayout1229.xml"/><Relationship Id="rId7" Type="http://schemas.openxmlformats.org/officeDocument/2006/relationships/slideLayout" Target="../slideLayouts/slideLayout1228.xml"/><Relationship Id="rId6" Type="http://schemas.openxmlformats.org/officeDocument/2006/relationships/slideLayout" Target="../slideLayouts/slideLayout1227.xml"/><Relationship Id="rId5" Type="http://schemas.openxmlformats.org/officeDocument/2006/relationships/slideLayout" Target="../slideLayouts/slideLayout1226.xml"/><Relationship Id="rId4" Type="http://schemas.openxmlformats.org/officeDocument/2006/relationships/slideLayout" Target="../slideLayouts/slideLayout1225.xml"/><Relationship Id="rId3" Type="http://schemas.openxmlformats.org/officeDocument/2006/relationships/slideLayout" Target="../slideLayouts/slideLayout1224.xml"/><Relationship Id="rId2" Type="http://schemas.openxmlformats.org/officeDocument/2006/relationships/slideLayout" Target="../slideLayouts/slideLayout1223.xml"/><Relationship Id="rId13" Type="http://schemas.openxmlformats.org/officeDocument/2006/relationships/theme" Target="../theme/theme112.xml"/><Relationship Id="rId12" Type="http://schemas.openxmlformats.org/officeDocument/2006/relationships/image" Target="../media/image1.png"/><Relationship Id="rId11" Type="http://schemas.openxmlformats.org/officeDocument/2006/relationships/slideLayout" Target="../slideLayouts/slideLayout1232.xml"/><Relationship Id="rId10" Type="http://schemas.openxmlformats.org/officeDocument/2006/relationships/slideLayout" Target="../slideLayouts/slideLayout1231.xml"/><Relationship Id="rId1" Type="http://schemas.openxmlformats.org/officeDocument/2006/relationships/slideLayout" Target="../slideLayouts/slideLayout1222.xml"/></Relationships>
</file>

<file path=ppt/slideMasters/_rels/slideMaster113.xml.rels><?xml version="1.0" encoding="UTF-8" standalone="yes"?>
<Relationships xmlns="http://schemas.openxmlformats.org/package/2006/relationships"><Relationship Id="rId9" Type="http://schemas.openxmlformats.org/officeDocument/2006/relationships/slideLayout" Target="../slideLayouts/slideLayout1241.xml"/><Relationship Id="rId8" Type="http://schemas.openxmlformats.org/officeDocument/2006/relationships/slideLayout" Target="../slideLayouts/slideLayout1240.xml"/><Relationship Id="rId7" Type="http://schemas.openxmlformats.org/officeDocument/2006/relationships/slideLayout" Target="../slideLayouts/slideLayout1239.xml"/><Relationship Id="rId6" Type="http://schemas.openxmlformats.org/officeDocument/2006/relationships/slideLayout" Target="../slideLayouts/slideLayout1238.xml"/><Relationship Id="rId5" Type="http://schemas.openxmlformats.org/officeDocument/2006/relationships/slideLayout" Target="../slideLayouts/slideLayout1237.xml"/><Relationship Id="rId4" Type="http://schemas.openxmlformats.org/officeDocument/2006/relationships/slideLayout" Target="../slideLayouts/slideLayout1236.xml"/><Relationship Id="rId3" Type="http://schemas.openxmlformats.org/officeDocument/2006/relationships/slideLayout" Target="../slideLayouts/slideLayout1235.xml"/><Relationship Id="rId2" Type="http://schemas.openxmlformats.org/officeDocument/2006/relationships/slideLayout" Target="../slideLayouts/slideLayout1234.xml"/><Relationship Id="rId13" Type="http://schemas.openxmlformats.org/officeDocument/2006/relationships/theme" Target="../theme/theme113.xml"/><Relationship Id="rId12" Type="http://schemas.openxmlformats.org/officeDocument/2006/relationships/image" Target="../media/image1.png"/><Relationship Id="rId11" Type="http://schemas.openxmlformats.org/officeDocument/2006/relationships/slideLayout" Target="../slideLayouts/slideLayout1243.xml"/><Relationship Id="rId10" Type="http://schemas.openxmlformats.org/officeDocument/2006/relationships/slideLayout" Target="../slideLayouts/slideLayout1242.xml"/><Relationship Id="rId1" Type="http://schemas.openxmlformats.org/officeDocument/2006/relationships/slideLayout" Target="../slideLayouts/slideLayout1233.xml"/></Relationships>
</file>

<file path=ppt/slideMasters/_rels/slideMaster114.xml.rels><?xml version="1.0" encoding="UTF-8" standalone="yes"?>
<Relationships xmlns="http://schemas.openxmlformats.org/package/2006/relationships"><Relationship Id="rId9" Type="http://schemas.openxmlformats.org/officeDocument/2006/relationships/slideLayout" Target="../slideLayouts/slideLayout1252.xml"/><Relationship Id="rId8" Type="http://schemas.openxmlformats.org/officeDocument/2006/relationships/slideLayout" Target="../slideLayouts/slideLayout1251.xml"/><Relationship Id="rId7" Type="http://schemas.openxmlformats.org/officeDocument/2006/relationships/slideLayout" Target="../slideLayouts/slideLayout1250.xml"/><Relationship Id="rId6" Type="http://schemas.openxmlformats.org/officeDocument/2006/relationships/slideLayout" Target="../slideLayouts/slideLayout1249.xml"/><Relationship Id="rId5" Type="http://schemas.openxmlformats.org/officeDocument/2006/relationships/slideLayout" Target="../slideLayouts/slideLayout1248.xml"/><Relationship Id="rId4" Type="http://schemas.openxmlformats.org/officeDocument/2006/relationships/slideLayout" Target="../slideLayouts/slideLayout1247.xml"/><Relationship Id="rId3" Type="http://schemas.openxmlformats.org/officeDocument/2006/relationships/slideLayout" Target="../slideLayouts/slideLayout1246.xml"/><Relationship Id="rId2" Type="http://schemas.openxmlformats.org/officeDocument/2006/relationships/slideLayout" Target="../slideLayouts/slideLayout1245.xml"/><Relationship Id="rId13" Type="http://schemas.openxmlformats.org/officeDocument/2006/relationships/theme" Target="../theme/theme114.xml"/><Relationship Id="rId12" Type="http://schemas.openxmlformats.org/officeDocument/2006/relationships/image" Target="../media/image1.png"/><Relationship Id="rId11" Type="http://schemas.openxmlformats.org/officeDocument/2006/relationships/slideLayout" Target="../slideLayouts/slideLayout1254.xml"/><Relationship Id="rId10" Type="http://schemas.openxmlformats.org/officeDocument/2006/relationships/slideLayout" Target="../slideLayouts/slideLayout1253.xml"/><Relationship Id="rId1" Type="http://schemas.openxmlformats.org/officeDocument/2006/relationships/slideLayout" Target="../slideLayouts/slideLayout1244.xml"/></Relationships>
</file>

<file path=ppt/slideMasters/_rels/slideMaster115.xml.rels><?xml version="1.0" encoding="UTF-8" standalone="yes"?>
<Relationships xmlns="http://schemas.openxmlformats.org/package/2006/relationships"><Relationship Id="rId9" Type="http://schemas.openxmlformats.org/officeDocument/2006/relationships/slideLayout" Target="../slideLayouts/slideLayout1263.xml"/><Relationship Id="rId8" Type="http://schemas.openxmlformats.org/officeDocument/2006/relationships/slideLayout" Target="../slideLayouts/slideLayout1262.xml"/><Relationship Id="rId7" Type="http://schemas.openxmlformats.org/officeDocument/2006/relationships/slideLayout" Target="../slideLayouts/slideLayout1261.xml"/><Relationship Id="rId6" Type="http://schemas.openxmlformats.org/officeDocument/2006/relationships/slideLayout" Target="../slideLayouts/slideLayout1260.xml"/><Relationship Id="rId5" Type="http://schemas.openxmlformats.org/officeDocument/2006/relationships/slideLayout" Target="../slideLayouts/slideLayout1259.xml"/><Relationship Id="rId4" Type="http://schemas.openxmlformats.org/officeDocument/2006/relationships/slideLayout" Target="../slideLayouts/slideLayout1258.xml"/><Relationship Id="rId3" Type="http://schemas.openxmlformats.org/officeDocument/2006/relationships/slideLayout" Target="../slideLayouts/slideLayout1257.xml"/><Relationship Id="rId2" Type="http://schemas.openxmlformats.org/officeDocument/2006/relationships/slideLayout" Target="../slideLayouts/slideLayout1256.xml"/><Relationship Id="rId13" Type="http://schemas.openxmlformats.org/officeDocument/2006/relationships/theme" Target="../theme/theme115.xml"/><Relationship Id="rId12" Type="http://schemas.openxmlformats.org/officeDocument/2006/relationships/image" Target="../media/image1.png"/><Relationship Id="rId11" Type="http://schemas.openxmlformats.org/officeDocument/2006/relationships/slideLayout" Target="../slideLayouts/slideLayout1265.xml"/><Relationship Id="rId10" Type="http://schemas.openxmlformats.org/officeDocument/2006/relationships/slideLayout" Target="../slideLayouts/slideLayout1264.xml"/><Relationship Id="rId1" Type="http://schemas.openxmlformats.org/officeDocument/2006/relationships/slideLayout" Target="../slideLayouts/slideLayout1255.xml"/></Relationships>
</file>

<file path=ppt/slideMasters/_rels/slideMaster116.xml.rels><?xml version="1.0" encoding="UTF-8" standalone="yes"?>
<Relationships xmlns="http://schemas.openxmlformats.org/package/2006/relationships"><Relationship Id="rId9" Type="http://schemas.openxmlformats.org/officeDocument/2006/relationships/slideLayout" Target="../slideLayouts/slideLayout1274.xml"/><Relationship Id="rId8" Type="http://schemas.openxmlformats.org/officeDocument/2006/relationships/slideLayout" Target="../slideLayouts/slideLayout1273.xml"/><Relationship Id="rId7" Type="http://schemas.openxmlformats.org/officeDocument/2006/relationships/slideLayout" Target="../slideLayouts/slideLayout1272.xml"/><Relationship Id="rId6" Type="http://schemas.openxmlformats.org/officeDocument/2006/relationships/slideLayout" Target="../slideLayouts/slideLayout1271.xml"/><Relationship Id="rId5" Type="http://schemas.openxmlformats.org/officeDocument/2006/relationships/slideLayout" Target="../slideLayouts/slideLayout1270.xml"/><Relationship Id="rId4" Type="http://schemas.openxmlformats.org/officeDocument/2006/relationships/slideLayout" Target="../slideLayouts/slideLayout1269.xml"/><Relationship Id="rId3" Type="http://schemas.openxmlformats.org/officeDocument/2006/relationships/slideLayout" Target="../slideLayouts/slideLayout1268.xml"/><Relationship Id="rId2" Type="http://schemas.openxmlformats.org/officeDocument/2006/relationships/slideLayout" Target="../slideLayouts/slideLayout1267.xml"/><Relationship Id="rId13" Type="http://schemas.openxmlformats.org/officeDocument/2006/relationships/theme" Target="../theme/theme116.xml"/><Relationship Id="rId12" Type="http://schemas.openxmlformats.org/officeDocument/2006/relationships/image" Target="../media/image1.png"/><Relationship Id="rId11" Type="http://schemas.openxmlformats.org/officeDocument/2006/relationships/slideLayout" Target="../slideLayouts/slideLayout1276.xml"/><Relationship Id="rId10" Type="http://schemas.openxmlformats.org/officeDocument/2006/relationships/slideLayout" Target="../slideLayouts/slideLayout1275.xml"/><Relationship Id="rId1" Type="http://schemas.openxmlformats.org/officeDocument/2006/relationships/slideLayout" Target="../slideLayouts/slideLayout1266.xml"/></Relationships>
</file>

<file path=ppt/slideMasters/_rels/slideMaster117.xml.rels><?xml version="1.0" encoding="UTF-8" standalone="yes"?>
<Relationships xmlns="http://schemas.openxmlformats.org/package/2006/relationships"><Relationship Id="rId9" Type="http://schemas.openxmlformats.org/officeDocument/2006/relationships/slideLayout" Target="../slideLayouts/slideLayout1285.xml"/><Relationship Id="rId8" Type="http://schemas.openxmlformats.org/officeDocument/2006/relationships/slideLayout" Target="../slideLayouts/slideLayout1284.xml"/><Relationship Id="rId7" Type="http://schemas.openxmlformats.org/officeDocument/2006/relationships/slideLayout" Target="../slideLayouts/slideLayout1283.xml"/><Relationship Id="rId6" Type="http://schemas.openxmlformats.org/officeDocument/2006/relationships/slideLayout" Target="../slideLayouts/slideLayout1282.xml"/><Relationship Id="rId5" Type="http://schemas.openxmlformats.org/officeDocument/2006/relationships/slideLayout" Target="../slideLayouts/slideLayout1281.xml"/><Relationship Id="rId4" Type="http://schemas.openxmlformats.org/officeDocument/2006/relationships/slideLayout" Target="../slideLayouts/slideLayout1280.xml"/><Relationship Id="rId3" Type="http://schemas.openxmlformats.org/officeDocument/2006/relationships/slideLayout" Target="../slideLayouts/slideLayout1279.xml"/><Relationship Id="rId2" Type="http://schemas.openxmlformats.org/officeDocument/2006/relationships/slideLayout" Target="../slideLayouts/slideLayout1278.xml"/><Relationship Id="rId13" Type="http://schemas.openxmlformats.org/officeDocument/2006/relationships/theme" Target="../theme/theme117.xml"/><Relationship Id="rId12" Type="http://schemas.openxmlformats.org/officeDocument/2006/relationships/image" Target="../media/image1.png"/><Relationship Id="rId11" Type="http://schemas.openxmlformats.org/officeDocument/2006/relationships/slideLayout" Target="../slideLayouts/slideLayout1287.xml"/><Relationship Id="rId10" Type="http://schemas.openxmlformats.org/officeDocument/2006/relationships/slideLayout" Target="../slideLayouts/slideLayout1286.xml"/><Relationship Id="rId1" Type="http://schemas.openxmlformats.org/officeDocument/2006/relationships/slideLayout" Target="../slideLayouts/slideLayout1277.xml"/></Relationships>
</file>

<file path=ppt/slideMasters/_rels/slideMaster118.xml.rels><?xml version="1.0" encoding="UTF-8" standalone="yes"?>
<Relationships xmlns="http://schemas.openxmlformats.org/package/2006/relationships"><Relationship Id="rId9" Type="http://schemas.openxmlformats.org/officeDocument/2006/relationships/slideLayout" Target="../slideLayouts/slideLayout1296.xml"/><Relationship Id="rId8" Type="http://schemas.openxmlformats.org/officeDocument/2006/relationships/slideLayout" Target="../slideLayouts/slideLayout1295.xml"/><Relationship Id="rId7" Type="http://schemas.openxmlformats.org/officeDocument/2006/relationships/slideLayout" Target="../slideLayouts/slideLayout1294.xml"/><Relationship Id="rId6" Type="http://schemas.openxmlformats.org/officeDocument/2006/relationships/slideLayout" Target="../slideLayouts/slideLayout1293.xml"/><Relationship Id="rId5" Type="http://schemas.openxmlformats.org/officeDocument/2006/relationships/slideLayout" Target="../slideLayouts/slideLayout1292.xml"/><Relationship Id="rId4" Type="http://schemas.openxmlformats.org/officeDocument/2006/relationships/slideLayout" Target="../slideLayouts/slideLayout1291.xml"/><Relationship Id="rId3" Type="http://schemas.openxmlformats.org/officeDocument/2006/relationships/slideLayout" Target="../slideLayouts/slideLayout1290.xml"/><Relationship Id="rId2" Type="http://schemas.openxmlformats.org/officeDocument/2006/relationships/slideLayout" Target="../slideLayouts/slideLayout1289.xml"/><Relationship Id="rId13" Type="http://schemas.openxmlformats.org/officeDocument/2006/relationships/theme" Target="../theme/theme118.xml"/><Relationship Id="rId12" Type="http://schemas.openxmlformats.org/officeDocument/2006/relationships/image" Target="../media/image1.png"/><Relationship Id="rId11" Type="http://schemas.openxmlformats.org/officeDocument/2006/relationships/slideLayout" Target="../slideLayouts/slideLayout1298.xml"/><Relationship Id="rId10" Type="http://schemas.openxmlformats.org/officeDocument/2006/relationships/slideLayout" Target="../slideLayouts/slideLayout1297.xml"/><Relationship Id="rId1" Type="http://schemas.openxmlformats.org/officeDocument/2006/relationships/slideLayout" Target="../slideLayouts/slideLayout1288.xml"/></Relationships>
</file>

<file path=ppt/slideMasters/_rels/slideMaster119.xml.rels><?xml version="1.0" encoding="UTF-8" standalone="yes"?>
<Relationships xmlns="http://schemas.openxmlformats.org/package/2006/relationships"><Relationship Id="rId9" Type="http://schemas.openxmlformats.org/officeDocument/2006/relationships/slideLayout" Target="../slideLayouts/slideLayout1307.xml"/><Relationship Id="rId8" Type="http://schemas.openxmlformats.org/officeDocument/2006/relationships/slideLayout" Target="../slideLayouts/slideLayout1306.xml"/><Relationship Id="rId7" Type="http://schemas.openxmlformats.org/officeDocument/2006/relationships/slideLayout" Target="../slideLayouts/slideLayout1305.xml"/><Relationship Id="rId6" Type="http://schemas.openxmlformats.org/officeDocument/2006/relationships/slideLayout" Target="../slideLayouts/slideLayout1304.xml"/><Relationship Id="rId5" Type="http://schemas.openxmlformats.org/officeDocument/2006/relationships/slideLayout" Target="../slideLayouts/slideLayout1303.xml"/><Relationship Id="rId4" Type="http://schemas.openxmlformats.org/officeDocument/2006/relationships/slideLayout" Target="../slideLayouts/slideLayout1302.xml"/><Relationship Id="rId3" Type="http://schemas.openxmlformats.org/officeDocument/2006/relationships/slideLayout" Target="../slideLayouts/slideLayout1301.xml"/><Relationship Id="rId2" Type="http://schemas.openxmlformats.org/officeDocument/2006/relationships/slideLayout" Target="../slideLayouts/slideLayout1300.xml"/><Relationship Id="rId13" Type="http://schemas.openxmlformats.org/officeDocument/2006/relationships/theme" Target="../theme/theme119.xml"/><Relationship Id="rId12" Type="http://schemas.openxmlformats.org/officeDocument/2006/relationships/image" Target="../media/image1.png"/><Relationship Id="rId11" Type="http://schemas.openxmlformats.org/officeDocument/2006/relationships/slideLayout" Target="../slideLayouts/slideLayout1309.xml"/><Relationship Id="rId10" Type="http://schemas.openxmlformats.org/officeDocument/2006/relationships/slideLayout" Target="../slideLayouts/slideLayout1308.xml"/><Relationship Id="rId1" Type="http://schemas.openxmlformats.org/officeDocument/2006/relationships/slideLayout" Target="../slideLayouts/slideLayout1299.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20.xml.rels><?xml version="1.0" encoding="UTF-8" standalone="yes"?>
<Relationships xmlns="http://schemas.openxmlformats.org/package/2006/relationships"><Relationship Id="rId9" Type="http://schemas.openxmlformats.org/officeDocument/2006/relationships/slideLayout" Target="../slideLayouts/slideLayout1318.xml"/><Relationship Id="rId8" Type="http://schemas.openxmlformats.org/officeDocument/2006/relationships/slideLayout" Target="../slideLayouts/slideLayout1317.xml"/><Relationship Id="rId7" Type="http://schemas.openxmlformats.org/officeDocument/2006/relationships/slideLayout" Target="../slideLayouts/slideLayout1316.xml"/><Relationship Id="rId6" Type="http://schemas.openxmlformats.org/officeDocument/2006/relationships/slideLayout" Target="../slideLayouts/slideLayout1315.xml"/><Relationship Id="rId5" Type="http://schemas.openxmlformats.org/officeDocument/2006/relationships/slideLayout" Target="../slideLayouts/slideLayout1314.xml"/><Relationship Id="rId4" Type="http://schemas.openxmlformats.org/officeDocument/2006/relationships/slideLayout" Target="../slideLayouts/slideLayout1313.xml"/><Relationship Id="rId3" Type="http://schemas.openxmlformats.org/officeDocument/2006/relationships/slideLayout" Target="../slideLayouts/slideLayout1312.xml"/><Relationship Id="rId2" Type="http://schemas.openxmlformats.org/officeDocument/2006/relationships/slideLayout" Target="../slideLayouts/slideLayout1311.xml"/><Relationship Id="rId13" Type="http://schemas.openxmlformats.org/officeDocument/2006/relationships/theme" Target="../theme/theme120.xml"/><Relationship Id="rId12" Type="http://schemas.openxmlformats.org/officeDocument/2006/relationships/image" Target="../media/image1.png"/><Relationship Id="rId11" Type="http://schemas.openxmlformats.org/officeDocument/2006/relationships/slideLayout" Target="../slideLayouts/slideLayout1320.xml"/><Relationship Id="rId10" Type="http://schemas.openxmlformats.org/officeDocument/2006/relationships/slideLayout" Target="../slideLayouts/slideLayout1319.xml"/><Relationship Id="rId1" Type="http://schemas.openxmlformats.org/officeDocument/2006/relationships/slideLayout" Target="../slideLayouts/slideLayout1310.xml"/></Relationships>
</file>

<file path=ppt/slideMasters/_rels/slideMaster121.xml.rels><?xml version="1.0" encoding="UTF-8" standalone="yes"?>
<Relationships xmlns="http://schemas.openxmlformats.org/package/2006/relationships"><Relationship Id="rId9" Type="http://schemas.openxmlformats.org/officeDocument/2006/relationships/slideLayout" Target="../slideLayouts/slideLayout1329.xml"/><Relationship Id="rId8" Type="http://schemas.openxmlformats.org/officeDocument/2006/relationships/slideLayout" Target="../slideLayouts/slideLayout1328.xml"/><Relationship Id="rId7" Type="http://schemas.openxmlformats.org/officeDocument/2006/relationships/slideLayout" Target="../slideLayouts/slideLayout1327.xml"/><Relationship Id="rId6" Type="http://schemas.openxmlformats.org/officeDocument/2006/relationships/slideLayout" Target="../slideLayouts/slideLayout1326.xml"/><Relationship Id="rId5" Type="http://schemas.openxmlformats.org/officeDocument/2006/relationships/slideLayout" Target="../slideLayouts/slideLayout1325.xml"/><Relationship Id="rId4" Type="http://schemas.openxmlformats.org/officeDocument/2006/relationships/slideLayout" Target="../slideLayouts/slideLayout1324.xml"/><Relationship Id="rId3" Type="http://schemas.openxmlformats.org/officeDocument/2006/relationships/slideLayout" Target="../slideLayouts/slideLayout1323.xml"/><Relationship Id="rId2" Type="http://schemas.openxmlformats.org/officeDocument/2006/relationships/slideLayout" Target="../slideLayouts/slideLayout1322.xml"/><Relationship Id="rId13" Type="http://schemas.openxmlformats.org/officeDocument/2006/relationships/theme" Target="../theme/theme121.xml"/><Relationship Id="rId12" Type="http://schemas.openxmlformats.org/officeDocument/2006/relationships/image" Target="../media/image1.png"/><Relationship Id="rId11" Type="http://schemas.openxmlformats.org/officeDocument/2006/relationships/slideLayout" Target="../slideLayouts/slideLayout1331.xml"/><Relationship Id="rId10" Type="http://schemas.openxmlformats.org/officeDocument/2006/relationships/slideLayout" Target="../slideLayouts/slideLayout1330.xml"/><Relationship Id="rId1" Type="http://schemas.openxmlformats.org/officeDocument/2006/relationships/slideLayout" Target="../slideLayouts/slideLayout1321.xml"/></Relationships>
</file>

<file path=ppt/slideMasters/_rels/slideMaster122.xml.rels><?xml version="1.0" encoding="UTF-8" standalone="yes"?>
<Relationships xmlns="http://schemas.openxmlformats.org/package/2006/relationships"><Relationship Id="rId9" Type="http://schemas.openxmlformats.org/officeDocument/2006/relationships/slideLayout" Target="../slideLayouts/slideLayout1340.xml"/><Relationship Id="rId8" Type="http://schemas.openxmlformats.org/officeDocument/2006/relationships/slideLayout" Target="../slideLayouts/slideLayout1339.xml"/><Relationship Id="rId7" Type="http://schemas.openxmlformats.org/officeDocument/2006/relationships/slideLayout" Target="../slideLayouts/slideLayout1338.xml"/><Relationship Id="rId6" Type="http://schemas.openxmlformats.org/officeDocument/2006/relationships/slideLayout" Target="../slideLayouts/slideLayout1337.xml"/><Relationship Id="rId5" Type="http://schemas.openxmlformats.org/officeDocument/2006/relationships/slideLayout" Target="../slideLayouts/slideLayout1336.xml"/><Relationship Id="rId4" Type="http://schemas.openxmlformats.org/officeDocument/2006/relationships/slideLayout" Target="../slideLayouts/slideLayout1335.xml"/><Relationship Id="rId3" Type="http://schemas.openxmlformats.org/officeDocument/2006/relationships/slideLayout" Target="../slideLayouts/slideLayout1334.xml"/><Relationship Id="rId2" Type="http://schemas.openxmlformats.org/officeDocument/2006/relationships/slideLayout" Target="../slideLayouts/slideLayout1333.xml"/><Relationship Id="rId13" Type="http://schemas.openxmlformats.org/officeDocument/2006/relationships/theme" Target="../theme/theme122.xml"/><Relationship Id="rId12" Type="http://schemas.openxmlformats.org/officeDocument/2006/relationships/image" Target="../media/image1.png"/><Relationship Id="rId11" Type="http://schemas.openxmlformats.org/officeDocument/2006/relationships/slideLayout" Target="../slideLayouts/slideLayout1342.xml"/><Relationship Id="rId10" Type="http://schemas.openxmlformats.org/officeDocument/2006/relationships/slideLayout" Target="../slideLayouts/slideLayout1341.xml"/><Relationship Id="rId1" Type="http://schemas.openxmlformats.org/officeDocument/2006/relationships/slideLayout" Target="../slideLayouts/slideLayout1332.xml"/></Relationships>
</file>

<file path=ppt/slideMasters/_rels/slideMaster123.xml.rels><?xml version="1.0" encoding="UTF-8" standalone="yes"?>
<Relationships xmlns="http://schemas.openxmlformats.org/package/2006/relationships"><Relationship Id="rId9" Type="http://schemas.openxmlformats.org/officeDocument/2006/relationships/slideLayout" Target="../slideLayouts/slideLayout1351.xml"/><Relationship Id="rId8" Type="http://schemas.openxmlformats.org/officeDocument/2006/relationships/slideLayout" Target="../slideLayouts/slideLayout1350.xml"/><Relationship Id="rId7" Type="http://schemas.openxmlformats.org/officeDocument/2006/relationships/slideLayout" Target="../slideLayouts/slideLayout1349.xml"/><Relationship Id="rId6" Type="http://schemas.openxmlformats.org/officeDocument/2006/relationships/slideLayout" Target="../slideLayouts/slideLayout1348.xml"/><Relationship Id="rId5" Type="http://schemas.openxmlformats.org/officeDocument/2006/relationships/slideLayout" Target="../slideLayouts/slideLayout1347.xml"/><Relationship Id="rId4" Type="http://schemas.openxmlformats.org/officeDocument/2006/relationships/slideLayout" Target="../slideLayouts/slideLayout1346.xml"/><Relationship Id="rId3" Type="http://schemas.openxmlformats.org/officeDocument/2006/relationships/slideLayout" Target="../slideLayouts/slideLayout1345.xml"/><Relationship Id="rId2" Type="http://schemas.openxmlformats.org/officeDocument/2006/relationships/slideLayout" Target="../slideLayouts/slideLayout1344.xml"/><Relationship Id="rId13" Type="http://schemas.openxmlformats.org/officeDocument/2006/relationships/theme" Target="../theme/theme123.xml"/><Relationship Id="rId12" Type="http://schemas.openxmlformats.org/officeDocument/2006/relationships/image" Target="../media/image1.png"/><Relationship Id="rId11" Type="http://schemas.openxmlformats.org/officeDocument/2006/relationships/slideLayout" Target="../slideLayouts/slideLayout1353.xml"/><Relationship Id="rId10" Type="http://schemas.openxmlformats.org/officeDocument/2006/relationships/slideLayout" Target="../slideLayouts/slideLayout1352.xml"/><Relationship Id="rId1" Type="http://schemas.openxmlformats.org/officeDocument/2006/relationships/slideLayout" Target="../slideLayouts/slideLayout1343.xml"/></Relationships>
</file>

<file path=ppt/slideMasters/_rels/slideMaster124.xml.rels><?xml version="1.0" encoding="UTF-8" standalone="yes"?>
<Relationships xmlns="http://schemas.openxmlformats.org/package/2006/relationships"><Relationship Id="rId9" Type="http://schemas.openxmlformats.org/officeDocument/2006/relationships/slideLayout" Target="../slideLayouts/slideLayout1362.xml"/><Relationship Id="rId8" Type="http://schemas.openxmlformats.org/officeDocument/2006/relationships/slideLayout" Target="../slideLayouts/slideLayout1361.xml"/><Relationship Id="rId7" Type="http://schemas.openxmlformats.org/officeDocument/2006/relationships/slideLayout" Target="../slideLayouts/slideLayout1360.xml"/><Relationship Id="rId6" Type="http://schemas.openxmlformats.org/officeDocument/2006/relationships/slideLayout" Target="../slideLayouts/slideLayout1359.xml"/><Relationship Id="rId5" Type="http://schemas.openxmlformats.org/officeDocument/2006/relationships/slideLayout" Target="../slideLayouts/slideLayout1358.xml"/><Relationship Id="rId4" Type="http://schemas.openxmlformats.org/officeDocument/2006/relationships/slideLayout" Target="../slideLayouts/slideLayout1357.xml"/><Relationship Id="rId3" Type="http://schemas.openxmlformats.org/officeDocument/2006/relationships/slideLayout" Target="../slideLayouts/slideLayout1356.xml"/><Relationship Id="rId2" Type="http://schemas.openxmlformats.org/officeDocument/2006/relationships/slideLayout" Target="../slideLayouts/slideLayout1355.xml"/><Relationship Id="rId13" Type="http://schemas.openxmlformats.org/officeDocument/2006/relationships/theme" Target="../theme/theme124.xml"/><Relationship Id="rId12" Type="http://schemas.openxmlformats.org/officeDocument/2006/relationships/image" Target="../media/image1.png"/><Relationship Id="rId11" Type="http://schemas.openxmlformats.org/officeDocument/2006/relationships/slideLayout" Target="../slideLayouts/slideLayout1364.xml"/><Relationship Id="rId10" Type="http://schemas.openxmlformats.org/officeDocument/2006/relationships/slideLayout" Target="../slideLayouts/slideLayout1363.xml"/><Relationship Id="rId1" Type="http://schemas.openxmlformats.org/officeDocument/2006/relationships/slideLayout" Target="../slideLayouts/slideLayout1354.xml"/></Relationships>
</file>

<file path=ppt/slideMasters/_rels/slideMaster125.xml.rels><?xml version="1.0" encoding="UTF-8" standalone="yes"?>
<Relationships xmlns="http://schemas.openxmlformats.org/package/2006/relationships"><Relationship Id="rId9" Type="http://schemas.openxmlformats.org/officeDocument/2006/relationships/slideLayout" Target="../slideLayouts/slideLayout1373.xml"/><Relationship Id="rId8" Type="http://schemas.openxmlformats.org/officeDocument/2006/relationships/slideLayout" Target="../slideLayouts/slideLayout1372.xml"/><Relationship Id="rId7" Type="http://schemas.openxmlformats.org/officeDocument/2006/relationships/slideLayout" Target="../slideLayouts/slideLayout1371.xml"/><Relationship Id="rId6" Type="http://schemas.openxmlformats.org/officeDocument/2006/relationships/slideLayout" Target="../slideLayouts/slideLayout1370.xml"/><Relationship Id="rId5" Type="http://schemas.openxmlformats.org/officeDocument/2006/relationships/slideLayout" Target="../slideLayouts/slideLayout1369.xml"/><Relationship Id="rId4" Type="http://schemas.openxmlformats.org/officeDocument/2006/relationships/slideLayout" Target="../slideLayouts/slideLayout1368.xml"/><Relationship Id="rId3" Type="http://schemas.openxmlformats.org/officeDocument/2006/relationships/slideLayout" Target="../slideLayouts/slideLayout1367.xml"/><Relationship Id="rId2" Type="http://schemas.openxmlformats.org/officeDocument/2006/relationships/slideLayout" Target="../slideLayouts/slideLayout1366.xml"/><Relationship Id="rId13" Type="http://schemas.openxmlformats.org/officeDocument/2006/relationships/theme" Target="../theme/theme125.xml"/><Relationship Id="rId12" Type="http://schemas.openxmlformats.org/officeDocument/2006/relationships/image" Target="../media/image1.png"/><Relationship Id="rId11" Type="http://schemas.openxmlformats.org/officeDocument/2006/relationships/slideLayout" Target="../slideLayouts/slideLayout1375.xml"/><Relationship Id="rId10" Type="http://schemas.openxmlformats.org/officeDocument/2006/relationships/slideLayout" Target="../slideLayouts/slideLayout1374.xml"/><Relationship Id="rId1" Type="http://schemas.openxmlformats.org/officeDocument/2006/relationships/slideLayout" Target="../slideLayouts/slideLayout1365.xml"/></Relationships>
</file>

<file path=ppt/slideMasters/_rels/slideMaster126.xml.rels><?xml version="1.0" encoding="UTF-8" standalone="yes"?>
<Relationships xmlns="http://schemas.openxmlformats.org/package/2006/relationships"><Relationship Id="rId9" Type="http://schemas.openxmlformats.org/officeDocument/2006/relationships/slideLayout" Target="../slideLayouts/slideLayout1384.xml"/><Relationship Id="rId8" Type="http://schemas.openxmlformats.org/officeDocument/2006/relationships/slideLayout" Target="../slideLayouts/slideLayout1383.xml"/><Relationship Id="rId7" Type="http://schemas.openxmlformats.org/officeDocument/2006/relationships/slideLayout" Target="../slideLayouts/slideLayout1382.xml"/><Relationship Id="rId6" Type="http://schemas.openxmlformats.org/officeDocument/2006/relationships/slideLayout" Target="../slideLayouts/slideLayout1381.xml"/><Relationship Id="rId5" Type="http://schemas.openxmlformats.org/officeDocument/2006/relationships/slideLayout" Target="../slideLayouts/slideLayout1380.xml"/><Relationship Id="rId4" Type="http://schemas.openxmlformats.org/officeDocument/2006/relationships/slideLayout" Target="../slideLayouts/slideLayout1379.xml"/><Relationship Id="rId3" Type="http://schemas.openxmlformats.org/officeDocument/2006/relationships/slideLayout" Target="../slideLayouts/slideLayout1378.xml"/><Relationship Id="rId2" Type="http://schemas.openxmlformats.org/officeDocument/2006/relationships/slideLayout" Target="../slideLayouts/slideLayout1377.xml"/><Relationship Id="rId13" Type="http://schemas.openxmlformats.org/officeDocument/2006/relationships/theme" Target="../theme/theme126.xml"/><Relationship Id="rId12" Type="http://schemas.openxmlformats.org/officeDocument/2006/relationships/image" Target="../media/image1.png"/><Relationship Id="rId11" Type="http://schemas.openxmlformats.org/officeDocument/2006/relationships/slideLayout" Target="../slideLayouts/slideLayout1386.xml"/><Relationship Id="rId10" Type="http://schemas.openxmlformats.org/officeDocument/2006/relationships/slideLayout" Target="../slideLayouts/slideLayout1385.xml"/><Relationship Id="rId1" Type="http://schemas.openxmlformats.org/officeDocument/2006/relationships/slideLayout" Target="../slideLayouts/slideLayout1376.xml"/></Relationships>
</file>

<file path=ppt/slideMasters/_rels/slideMaster127.xml.rels><?xml version="1.0" encoding="UTF-8" standalone="yes"?>
<Relationships xmlns="http://schemas.openxmlformats.org/package/2006/relationships"><Relationship Id="rId9" Type="http://schemas.openxmlformats.org/officeDocument/2006/relationships/slideLayout" Target="../slideLayouts/slideLayout1395.xml"/><Relationship Id="rId8" Type="http://schemas.openxmlformats.org/officeDocument/2006/relationships/slideLayout" Target="../slideLayouts/slideLayout1394.xml"/><Relationship Id="rId7" Type="http://schemas.openxmlformats.org/officeDocument/2006/relationships/slideLayout" Target="../slideLayouts/slideLayout1393.xml"/><Relationship Id="rId6" Type="http://schemas.openxmlformats.org/officeDocument/2006/relationships/slideLayout" Target="../slideLayouts/slideLayout1392.xml"/><Relationship Id="rId5" Type="http://schemas.openxmlformats.org/officeDocument/2006/relationships/slideLayout" Target="../slideLayouts/slideLayout1391.xml"/><Relationship Id="rId4" Type="http://schemas.openxmlformats.org/officeDocument/2006/relationships/slideLayout" Target="../slideLayouts/slideLayout1390.xml"/><Relationship Id="rId3" Type="http://schemas.openxmlformats.org/officeDocument/2006/relationships/slideLayout" Target="../slideLayouts/slideLayout1389.xml"/><Relationship Id="rId2" Type="http://schemas.openxmlformats.org/officeDocument/2006/relationships/slideLayout" Target="../slideLayouts/slideLayout1388.xml"/><Relationship Id="rId13" Type="http://schemas.openxmlformats.org/officeDocument/2006/relationships/theme" Target="../theme/theme127.xml"/><Relationship Id="rId12" Type="http://schemas.openxmlformats.org/officeDocument/2006/relationships/image" Target="../media/image1.png"/><Relationship Id="rId11" Type="http://schemas.openxmlformats.org/officeDocument/2006/relationships/slideLayout" Target="../slideLayouts/slideLayout1397.xml"/><Relationship Id="rId10" Type="http://schemas.openxmlformats.org/officeDocument/2006/relationships/slideLayout" Target="../slideLayouts/slideLayout1396.xml"/><Relationship Id="rId1" Type="http://schemas.openxmlformats.org/officeDocument/2006/relationships/slideLayout" Target="../slideLayouts/slideLayout1387.xml"/></Relationships>
</file>

<file path=ppt/slideMasters/_rels/slideMaster128.xml.rels><?xml version="1.0" encoding="UTF-8" standalone="yes"?>
<Relationships xmlns="http://schemas.openxmlformats.org/package/2006/relationships"><Relationship Id="rId9" Type="http://schemas.openxmlformats.org/officeDocument/2006/relationships/slideLayout" Target="../slideLayouts/slideLayout1406.xml"/><Relationship Id="rId8" Type="http://schemas.openxmlformats.org/officeDocument/2006/relationships/slideLayout" Target="../slideLayouts/slideLayout1405.xml"/><Relationship Id="rId7" Type="http://schemas.openxmlformats.org/officeDocument/2006/relationships/slideLayout" Target="../slideLayouts/slideLayout1404.xml"/><Relationship Id="rId6" Type="http://schemas.openxmlformats.org/officeDocument/2006/relationships/slideLayout" Target="../slideLayouts/slideLayout1403.xml"/><Relationship Id="rId5" Type="http://schemas.openxmlformats.org/officeDocument/2006/relationships/slideLayout" Target="../slideLayouts/slideLayout1402.xml"/><Relationship Id="rId4" Type="http://schemas.openxmlformats.org/officeDocument/2006/relationships/slideLayout" Target="../slideLayouts/slideLayout1401.xml"/><Relationship Id="rId3" Type="http://schemas.openxmlformats.org/officeDocument/2006/relationships/slideLayout" Target="../slideLayouts/slideLayout1400.xml"/><Relationship Id="rId2" Type="http://schemas.openxmlformats.org/officeDocument/2006/relationships/slideLayout" Target="../slideLayouts/slideLayout1399.xml"/><Relationship Id="rId13" Type="http://schemas.openxmlformats.org/officeDocument/2006/relationships/theme" Target="../theme/theme128.xml"/><Relationship Id="rId12" Type="http://schemas.openxmlformats.org/officeDocument/2006/relationships/image" Target="../media/image1.png"/><Relationship Id="rId11" Type="http://schemas.openxmlformats.org/officeDocument/2006/relationships/slideLayout" Target="../slideLayouts/slideLayout1408.xml"/><Relationship Id="rId10" Type="http://schemas.openxmlformats.org/officeDocument/2006/relationships/slideLayout" Target="../slideLayouts/slideLayout1407.xml"/><Relationship Id="rId1" Type="http://schemas.openxmlformats.org/officeDocument/2006/relationships/slideLayout" Target="../slideLayouts/slideLayout1398.xml"/></Relationships>
</file>

<file path=ppt/slideMasters/_rels/slideMaster129.xml.rels><?xml version="1.0" encoding="UTF-8" standalone="yes"?>
<Relationships xmlns="http://schemas.openxmlformats.org/package/2006/relationships"><Relationship Id="rId9" Type="http://schemas.openxmlformats.org/officeDocument/2006/relationships/slideLayout" Target="../slideLayouts/slideLayout1417.xml"/><Relationship Id="rId8" Type="http://schemas.openxmlformats.org/officeDocument/2006/relationships/slideLayout" Target="../slideLayouts/slideLayout1416.xml"/><Relationship Id="rId7" Type="http://schemas.openxmlformats.org/officeDocument/2006/relationships/slideLayout" Target="../slideLayouts/slideLayout1415.xml"/><Relationship Id="rId6" Type="http://schemas.openxmlformats.org/officeDocument/2006/relationships/slideLayout" Target="../slideLayouts/slideLayout1414.xml"/><Relationship Id="rId5" Type="http://schemas.openxmlformats.org/officeDocument/2006/relationships/slideLayout" Target="../slideLayouts/slideLayout1413.xml"/><Relationship Id="rId4" Type="http://schemas.openxmlformats.org/officeDocument/2006/relationships/slideLayout" Target="../slideLayouts/slideLayout1412.xml"/><Relationship Id="rId3" Type="http://schemas.openxmlformats.org/officeDocument/2006/relationships/slideLayout" Target="../slideLayouts/slideLayout1411.xml"/><Relationship Id="rId2" Type="http://schemas.openxmlformats.org/officeDocument/2006/relationships/slideLayout" Target="../slideLayouts/slideLayout1410.xml"/><Relationship Id="rId13" Type="http://schemas.openxmlformats.org/officeDocument/2006/relationships/theme" Target="../theme/theme129.xml"/><Relationship Id="rId12" Type="http://schemas.openxmlformats.org/officeDocument/2006/relationships/image" Target="../media/image1.png"/><Relationship Id="rId11" Type="http://schemas.openxmlformats.org/officeDocument/2006/relationships/slideLayout" Target="../slideLayouts/slideLayout1419.xml"/><Relationship Id="rId10" Type="http://schemas.openxmlformats.org/officeDocument/2006/relationships/slideLayout" Target="../slideLayouts/slideLayout1418.xml"/><Relationship Id="rId1" Type="http://schemas.openxmlformats.org/officeDocument/2006/relationships/slideLayout" Target="../slideLayouts/slideLayout1409.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pn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30.xml.rels><?xml version="1.0" encoding="UTF-8" standalone="yes"?>
<Relationships xmlns="http://schemas.openxmlformats.org/package/2006/relationships"><Relationship Id="rId9" Type="http://schemas.openxmlformats.org/officeDocument/2006/relationships/slideLayout" Target="../slideLayouts/slideLayout1428.xml"/><Relationship Id="rId8" Type="http://schemas.openxmlformats.org/officeDocument/2006/relationships/slideLayout" Target="../slideLayouts/slideLayout1427.xml"/><Relationship Id="rId7" Type="http://schemas.openxmlformats.org/officeDocument/2006/relationships/slideLayout" Target="../slideLayouts/slideLayout1426.xml"/><Relationship Id="rId6" Type="http://schemas.openxmlformats.org/officeDocument/2006/relationships/slideLayout" Target="../slideLayouts/slideLayout1425.xml"/><Relationship Id="rId5" Type="http://schemas.openxmlformats.org/officeDocument/2006/relationships/slideLayout" Target="../slideLayouts/slideLayout1424.xml"/><Relationship Id="rId4" Type="http://schemas.openxmlformats.org/officeDocument/2006/relationships/slideLayout" Target="../slideLayouts/slideLayout1423.xml"/><Relationship Id="rId3" Type="http://schemas.openxmlformats.org/officeDocument/2006/relationships/slideLayout" Target="../slideLayouts/slideLayout1422.xml"/><Relationship Id="rId2" Type="http://schemas.openxmlformats.org/officeDocument/2006/relationships/slideLayout" Target="../slideLayouts/slideLayout1421.xml"/><Relationship Id="rId13" Type="http://schemas.openxmlformats.org/officeDocument/2006/relationships/theme" Target="../theme/theme130.xml"/><Relationship Id="rId12" Type="http://schemas.openxmlformats.org/officeDocument/2006/relationships/image" Target="../media/image1.png"/><Relationship Id="rId11" Type="http://schemas.openxmlformats.org/officeDocument/2006/relationships/slideLayout" Target="../slideLayouts/slideLayout1430.xml"/><Relationship Id="rId10" Type="http://schemas.openxmlformats.org/officeDocument/2006/relationships/slideLayout" Target="../slideLayouts/slideLayout1429.xml"/><Relationship Id="rId1" Type="http://schemas.openxmlformats.org/officeDocument/2006/relationships/slideLayout" Target="../slideLayouts/slideLayout1420.xml"/></Relationships>
</file>

<file path=ppt/slideMasters/_rels/slideMaster131.xml.rels><?xml version="1.0" encoding="UTF-8" standalone="yes"?>
<Relationships xmlns="http://schemas.openxmlformats.org/package/2006/relationships"><Relationship Id="rId9" Type="http://schemas.openxmlformats.org/officeDocument/2006/relationships/slideLayout" Target="../slideLayouts/slideLayout1439.xml"/><Relationship Id="rId8" Type="http://schemas.openxmlformats.org/officeDocument/2006/relationships/slideLayout" Target="../slideLayouts/slideLayout1438.xml"/><Relationship Id="rId7" Type="http://schemas.openxmlformats.org/officeDocument/2006/relationships/slideLayout" Target="../slideLayouts/slideLayout1437.xml"/><Relationship Id="rId6" Type="http://schemas.openxmlformats.org/officeDocument/2006/relationships/slideLayout" Target="../slideLayouts/slideLayout1436.xml"/><Relationship Id="rId5" Type="http://schemas.openxmlformats.org/officeDocument/2006/relationships/slideLayout" Target="../slideLayouts/slideLayout1435.xml"/><Relationship Id="rId4" Type="http://schemas.openxmlformats.org/officeDocument/2006/relationships/slideLayout" Target="../slideLayouts/slideLayout1434.xml"/><Relationship Id="rId3" Type="http://schemas.openxmlformats.org/officeDocument/2006/relationships/slideLayout" Target="../slideLayouts/slideLayout1433.xml"/><Relationship Id="rId2" Type="http://schemas.openxmlformats.org/officeDocument/2006/relationships/slideLayout" Target="../slideLayouts/slideLayout1432.xml"/><Relationship Id="rId13" Type="http://schemas.openxmlformats.org/officeDocument/2006/relationships/theme" Target="../theme/theme131.xml"/><Relationship Id="rId12" Type="http://schemas.openxmlformats.org/officeDocument/2006/relationships/image" Target="../media/image1.png"/><Relationship Id="rId11" Type="http://schemas.openxmlformats.org/officeDocument/2006/relationships/slideLayout" Target="../slideLayouts/slideLayout1441.xml"/><Relationship Id="rId10" Type="http://schemas.openxmlformats.org/officeDocument/2006/relationships/slideLayout" Target="../slideLayouts/slideLayout1440.xml"/><Relationship Id="rId1" Type="http://schemas.openxmlformats.org/officeDocument/2006/relationships/slideLayout" Target="../slideLayouts/slideLayout1431.xml"/></Relationships>
</file>

<file path=ppt/slideMasters/_rels/slideMaster132.xml.rels><?xml version="1.0" encoding="UTF-8" standalone="yes"?>
<Relationships xmlns="http://schemas.openxmlformats.org/package/2006/relationships"><Relationship Id="rId9" Type="http://schemas.openxmlformats.org/officeDocument/2006/relationships/slideLayout" Target="../slideLayouts/slideLayout1450.xml"/><Relationship Id="rId8" Type="http://schemas.openxmlformats.org/officeDocument/2006/relationships/slideLayout" Target="../slideLayouts/slideLayout1449.xml"/><Relationship Id="rId7" Type="http://schemas.openxmlformats.org/officeDocument/2006/relationships/slideLayout" Target="../slideLayouts/slideLayout1448.xml"/><Relationship Id="rId6" Type="http://schemas.openxmlformats.org/officeDocument/2006/relationships/slideLayout" Target="../slideLayouts/slideLayout1447.xml"/><Relationship Id="rId5" Type="http://schemas.openxmlformats.org/officeDocument/2006/relationships/slideLayout" Target="../slideLayouts/slideLayout1446.xml"/><Relationship Id="rId4" Type="http://schemas.openxmlformats.org/officeDocument/2006/relationships/slideLayout" Target="../slideLayouts/slideLayout1445.xml"/><Relationship Id="rId3" Type="http://schemas.openxmlformats.org/officeDocument/2006/relationships/slideLayout" Target="../slideLayouts/slideLayout1444.xml"/><Relationship Id="rId2" Type="http://schemas.openxmlformats.org/officeDocument/2006/relationships/slideLayout" Target="../slideLayouts/slideLayout1443.xml"/><Relationship Id="rId13" Type="http://schemas.openxmlformats.org/officeDocument/2006/relationships/theme" Target="../theme/theme132.xml"/><Relationship Id="rId12" Type="http://schemas.openxmlformats.org/officeDocument/2006/relationships/image" Target="../media/image1.png"/><Relationship Id="rId11" Type="http://schemas.openxmlformats.org/officeDocument/2006/relationships/slideLayout" Target="../slideLayouts/slideLayout1452.xml"/><Relationship Id="rId10" Type="http://schemas.openxmlformats.org/officeDocument/2006/relationships/slideLayout" Target="../slideLayouts/slideLayout1451.xml"/><Relationship Id="rId1" Type="http://schemas.openxmlformats.org/officeDocument/2006/relationships/slideLayout" Target="../slideLayouts/slideLayout1442.xml"/></Relationships>
</file>

<file path=ppt/slideMasters/_rels/slideMaster133.xml.rels><?xml version="1.0" encoding="UTF-8" standalone="yes"?>
<Relationships xmlns="http://schemas.openxmlformats.org/package/2006/relationships"><Relationship Id="rId9" Type="http://schemas.openxmlformats.org/officeDocument/2006/relationships/slideLayout" Target="../slideLayouts/slideLayout1461.xml"/><Relationship Id="rId8" Type="http://schemas.openxmlformats.org/officeDocument/2006/relationships/slideLayout" Target="../slideLayouts/slideLayout1460.xml"/><Relationship Id="rId7" Type="http://schemas.openxmlformats.org/officeDocument/2006/relationships/slideLayout" Target="../slideLayouts/slideLayout1459.xml"/><Relationship Id="rId6" Type="http://schemas.openxmlformats.org/officeDocument/2006/relationships/slideLayout" Target="../slideLayouts/slideLayout1458.xml"/><Relationship Id="rId5" Type="http://schemas.openxmlformats.org/officeDocument/2006/relationships/slideLayout" Target="../slideLayouts/slideLayout1457.xml"/><Relationship Id="rId4" Type="http://schemas.openxmlformats.org/officeDocument/2006/relationships/slideLayout" Target="../slideLayouts/slideLayout1456.xml"/><Relationship Id="rId3" Type="http://schemas.openxmlformats.org/officeDocument/2006/relationships/slideLayout" Target="../slideLayouts/slideLayout1455.xml"/><Relationship Id="rId2" Type="http://schemas.openxmlformats.org/officeDocument/2006/relationships/slideLayout" Target="../slideLayouts/slideLayout1454.xml"/><Relationship Id="rId13" Type="http://schemas.openxmlformats.org/officeDocument/2006/relationships/theme" Target="../theme/theme133.xml"/><Relationship Id="rId12" Type="http://schemas.openxmlformats.org/officeDocument/2006/relationships/image" Target="../media/image1.png"/><Relationship Id="rId11" Type="http://schemas.openxmlformats.org/officeDocument/2006/relationships/slideLayout" Target="../slideLayouts/slideLayout1463.xml"/><Relationship Id="rId10" Type="http://schemas.openxmlformats.org/officeDocument/2006/relationships/slideLayout" Target="../slideLayouts/slideLayout1462.xml"/><Relationship Id="rId1" Type="http://schemas.openxmlformats.org/officeDocument/2006/relationships/slideLayout" Target="../slideLayouts/slideLayout1453.xml"/></Relationships>
</file>

<file path=ppt/slideMasters/_rels/slideMaster134.xml.rels><?xml version="1.0" encoding="UTF-8" standalone="yes"?>
<Relationships xmlns="http://schemas.openxmlformats.org/package/2006/relationships"><Relationship Id="rId9" Type="http://schemas.openxmlformats.org/officeDocument/2006/relationships/slideLayout" Target="../slideLayouts/slideLayout1472.xml"/><Relationship Id="rId8" Type="http://schemas.openxmlformats.org/officeDocument/2006/relationships/slideLayout" Target="../slideLayouts/slideLayout1471.xml"/><Relationship Id="rId7" Type="http://schemas.openxmlformats.org/officeDocument/2006/relationships/slideLayout" Target="../slideLayouts/slideLayout1470.xml"/><Relationship Id="rId6" Type="http://schemas.openxmlformats.org/officeDocument/2006/relationships/slideLayout" Target="../slideLayouts/slideLayout1469.xml"/><Relationship Id="rId5" Type="http://schemas.openxmlformats.org/officeDocument/2006/relationships/slideLayout" Target="../slideLayouts/slideLayout1468.xml"/><Relationship Id="rId4" Type="http://schemas.openxmlformats.org/officeDocument/2006/relationships/slideLayout" Target="../slideLayouts/slideLayout1467.xml"/><Relationship Id="rId3" Type="http://schemas.openxmlformats.org/officeDocument/2006/relationships/slideLayout" Target="../slideLayouts/slideLayout1466.xml"/><Relationship Id="rId2" Type="http://schemas.openxmlformats.org/officeDocument/2006/relationships/slideLayout" Target="../slideLayouts/slideLayout1465.xml"/><Relationship Id="rId13" Type="http://schemas.openxmlformats.org/officeDocument/2006/relationships/theme" Target="../theme/theme134.xml"/><Relationship Id="rId12" Type="http://schemas.openxmlformats.org/officeDocument/2006/relationships/image" Target="../media/image1.png"/><Relationship Id="rId11" Type="http://schemas.openxmlformats.org/officeDocument/2006/relationships/slideLayout" Target="../slideLayouts/slideLayout1474.xml"/><Relationship Id="rId10" Type="http://schemas.openxmlformats.org/officeDocument/2006/relationships/slideLayout" Target="../slideLayouts/slideLayout1473.xml"/><Relationship Id="rId1" Type="http://schemas.openxmlformats.org/officeDocument/2006/relationships/slideLayout" Target="../slideLayouts/slideLayout1464.xml"/></Relationships>
</file>

<file path=ppt/slideMasters/_rels/slideMaster135.xml.rels><?xml version="1.0" encoding="UTF-8" standalone="yes"?>
<Relationships xmlns="http://schemas.openxmlformats.org/package/2006/relationships"><Relationship Id="rId9" Type="http://schemas.openxmlformats.org/officeDocument/2006/relationships/slideLayout" Target="../slideLayouts/slideLayout1483.xml"/><Relationship Id="rId8" Type="http://schemas.openxmlformats.org/officeDocument/2006/relationships/slideLayout" Target="../slideLayouts/slideLayout1482.xml"/><Relationship Id="rId7" Type="http://schemas.openxmlformats.org/officeDocument/2006/relationships/slideLayout" Target="../slideLayouts/slideLayout1481.xml"/><Relationship Id="rId6" Type="http://schemas.openxmlformats.org/officeDocument/2006/relationships/slideLayout" Target="../slideLayouts/slideLayout1480.xml"/><Relationship Id="rId5" Type="http://schemas.openxmlformats.org/officeDocument/2006/relationships/slideLayout" Target="../slideLayouts/slideLayout1479.xml"/><Relationship Id="rId4" Type="http://schemas.openxmlformats.org/officeDocument/2006/relationships/slideLayout" Target="../slideLayouts/slideLayout1478.xml"/><Relationship Id="rId3" Type="http://schemas.openxmlformats.org/officeDocument/2006/relationships/slideLayout" Target="../slideLayouts/slideLayout1477.xml"/><Relationship Id="rId2" Type="http://schemas.openxmlformats.org/officeDocument/2006/relationships/slideLayout" Target="../slideLayouts/slideLayout1476.xml"/><Relationship Id="rId13" Type="http://schemas.openxmlformats.org/officeDocument/2006/relationships/theme" Target="../theme/theme135.xml"/><Relationship Id="rId12" Type="http://schemas.openxmlformats.org/officeDocument/2006/relationships/image" Target="../media/image1.png"/><Relationship Id="rId11" Type="http://schemas.openxmlformats.org/officeDocument/2006/relationships/slideLayout" Target="../slideLayouts/slideLayout1485.xml"/><Relationship Id="rId10" Type="http://schemas.openxmlformats.org/officeDocument/2006/relationships/slideLayout" Target="../slideLayouts/slideLayout1484.xml"/><Relationship Id="rId1" Type="http://schemas.openxmlformats.org/officeDocument/2006/relationships/slideLayout" Target="../slideLayouts/slideLayout1475.xml"/></Relationships>
</file>

<file path=ppt/slideMasters/_rels/slideMaster136.xml.rels><?xml version="1.0" encoding="UTF-8" standalone="yes"?>
<Relationships xmlns="http://schemas.openxmlformats.org/package/2006/relationships"><Relationship Id="rId9" Type="http://schemas.openxmlformats.org/officeDocument/2006/relationships/slideLayout" Target="../slideLayouts/slideLayout1494.xml"/><Relationship Id="rId8" Type="http://schemas.openxmlformats.org/officeDocument/2006/relationships/slideLayout" Target="../slideLayouts/slideLayout1493.xml"/><Relationship Id="rId7" Type="http://schemas.openxmlformats.org/officeDocument/2006/relationships/slideLayout" Target="../slideLayouts/slideLayout1492.xml"/><Relationship Id="rId6" Type="http://schemas.openxmlformats.org/officeDocument/2006/relationships/slideLayout" Target="../slideLayouts/slideLayout1491.xml"/><Relationship Id="rId5" Type="http://schemas.openxmlformats.org/officeDocument/2006/relationships/slideLayout" Target="../slideLayouts/slideLayout1490.xml"/><Relationship Id="rId4" Type="http://schemas.openxmlformats.org/officeDocument/2006/relationships/slideLayout" Target="../slideLayouts/slideLayout1489.xml"/><Relationship Id="rId3" Type="http://schemas.openxmlformats.org/officeDocument/2006/relationships/slideLayout" Target="../slideLayouts/slideLayout1488.xml"/><Relationship Id="rId2" Type="http://schemas.openxmlformats.org/officeDocument/2006/relationships/slideLayout" Target="../slideLayouts/slideLayout1487.xml"/><Relationship Id="rId13" Type="http://schemas.openxmlformats.org/officeDocument/2006/relationships/theme" Target="../theme/theme136.xml"/><Relationship Id="rId12" Type="http://schemas.openxmlformats.org/officeDocument/2006/relationships/image" Target="../media/image1.png"/><Relationship Id="rId11" Type="http://schemas.openxmlformats.org/officeDocument/2006/relationships/slideLayout" Target="../slideLayouts/slideLayout1496.xml"/><Relationship Id="rId10" Type="http://schemas.openxmlformats.org/officeDocument/2006/relationships/slideLayout" Target="../slideLayouts/slideLayout1495.xml"/><Relationship Id="rId1" Type="http://schemas.openxmlformats.org/officeDocument/2006/relationships/slideLayout" Target="../slideLayouts/slideLayout1486.xml"/></Relationships>
</file>

<file path=ppt/slideMasters/_rels/slideMaster137.xml.rels><?xml version="1.0" encoding="UTF-8" standalone="yes"?>
<Relationships xmlns="http://schemas.openxmlformats.org/package/2006/relationships"><Relationship Id="rId9" Type="http://schemas.openxmlformats.org/officeDocument/2006/relationships/slideLayout" Target="../slideLayouts/slideLayout1505.xml"/><Relationship Id="rId8" Type="http://schemas.openxmlformats.org/officeDocument/2006/relationships/slideLayout" Target="../slideLayouts/slideLayout1504.xml"/><Relationship Id="rId7" Type="http://schemas.openxmlformats.org/officeDocument/2006/relationships/slideLayout" Target="../slideLayouts/slideLayout1503.xml"/><Relationship Id="rId6" Type="http://schemas.openxmlformats.org/officeDocument/2006/relationships/slideLayout" Target="../slideLayouts/slideLayout1502.xml"/><Relationship Id="rId5" Type="http://schemas.openxmlformats.org/officeDocument/2006/relationships/slideLayout" Target="../slideLayouts/slideLayout1501.xml"/><Relationship Id="rId4" Type="http://schemas.openxmlformats.org/officeDocument/2006/relationships/slideLayout" Target="../slideLayouts/slideLayout1500.xml"/><Relationship Id="rId3" Type="http://schemas.openxmlformats.org/officeDocument/2006/relationships/slideLayout" Target="../slideLayouts/slideLayout1499.xml"/><Relationship Id="rId2" Type="http://schemas.openxmlformats.org/officeDocument/2006/relationships/slideLayout" Target="../slideLayouts/slideLayout1498.xml"/><Relationship Id="rId13" Type="http://schemas.openxmlformats.org/officeDocument/2006/relationships/theme" Target="../theme/theme137.xml"/><Relationship Id="rId12" Type="http://schemas.openxmlformats.org/officeDocument/2006/relationships/image" Target="../media/image1.png"/><Relationship Id="rId11" Type="http://schemas.openxmlformats.org/officeDocument/2006/relationships/slideLayout" Target="../slideLayouts/slideLayout1507.xml"/><Relationship Id="rId10" Type="http://schemas.openxmlformats.org/officeDocument/2006/relationships/slideLayout" Target="../slideLayouts/slideLayout1506.xml"/><Relationship Id="rId1" Type="http://schemas.openxmlformats.org/officeDocument/2006/relationships/slideLayout" Target="../slideLayouts/slideLayout1497.xml"/></Relationships>
</file>

<file path=ppt/slideMasters/_rels/slideMaster138.xml.rels><?xml version="1.0" encoding="UTF-8" standalone="yes"?>
<Relationships xmlns="http://schemas.openxmlformats.org/package/2006/relationships"><Relationship Id="rId9" Type="http://schemas.openxmlformats.org/officeDocument/2006/relationships/slideLayout" Target="../slideLayouts/slideLayout1516.xml"/><Relationship Id="rId8" Type="http://schemas.openxmlformats.org/officeDocument/2006/relationships/slideLayout" Target="../slideLayouts/slideLayout1515.xml"/><Relationship Id="rId7" Type="http://schemas.openxmlformats.org/officeDocument/2006/relationships/slideLayout" Target="../slideLayouts/slideLayout1514.xml"/><Relationship Id="rId6" Type="http://schemas.openxmlformats.org/officeDocument/2006/relationships/slideLayout" Target="../slideLayouts/slideLayout1513.xml"/><Relationship Id="rId5" Type="http://schemas.openxmlformats.org/officeDocument/2006/relationships/slideLayout" Target="../slideLayouts/slideLayout1512.xml"/><Relationship Id="rId4" Type="http://schemas.openxmlformats.org/officeDocument/2006/relationships/slideLayout" Target="../slideLayouts/slideLayout1511.xml"/><Relationship Id="rId3" Type="http://schemas.openxmlformats.org/officeDocument/2006/relationships/slideLayout" Target="../slideLayouts/slideLayout1510.xml"/><Relationship Id="rId2" Type="http://schemas.openxmlformats.org/officeDocument/2006/relationships/slideLayout" Target="../slideLayouts/slideLayout1509.xml"/><Relationship Id="rId13" Type="http://schemas.openxmlformats.org/officeDocument/2006/relationships/theme" Target="../theme/theme138.xml"/><Relationship Id="rId12" Type="http://schemas.openxmlformats.org/officeDocument/2006/relationships/image" Target="../media/image1.png"/><Relationship Id="rId11" Type="http://schemas.openxmlformats.org/officeDocument/2006/relationships/slideLayout" Target="../slideLayouts/slideLayout1518.xml"/><Relationship Id="rId10" Type="http://schemas.openxmlformats.org/officeDocument/2006/relationships/slideLayout" Target="../slideLayouts/slideLayout1517.xml"/><Relationship Id="rId1" Type="http://schemas.openxmlformats.org/officeDocument/2006/relationships/slideLayout" Target="../slideLayouts/slideLayout1508.xml"/></Relationships>
</file>

<file path=ppt/slideMasters/_rels/slideMaster139.xml.rels><?xml version="1.0" encoding="UTF-8" standalone="yes"?>
<Relationships xmlns="http://schemas.openxmlformats.org/package/2006/relationships"><Relationship Id="rId9" Type="http://schemas.openxmlformats.org/officeDocument/2006/relationships/slideLayout" Target="../slideLayouts/slideLayout1527.xml"/><Relationship Id="rId8" Type="http://schemas.openxmlformats.org/officeDocument/2006/relationships/slideLayout" Target="../slideLayouts/slideLayout1526.xml"/><Relationship Id="rId7" Type="http://schemas.openxmlformats.org/officeDocument/2006/relationships/slideLayout" Target="../slideLayouts/slideLayout1525.xml"/><Relationship Id="rId6" Type="http://schemas.openxmlformats.org/officeDocument/2006/relationships/slideLayout" Target="../slideLayouts/slideLayout1524.xml"/><Relationship Id="rId5" Type="http://schemas.openxmlformats.org/officeDocument/2006/relationships/slideLayout" Target="../slideLayouts/slideLayout1523.xml"/><Relationship Id="rId4" Type="http://schemas.openxmlformats.org/officeDocument/2006/relationships/slideLayout" Target="../slideLayouts/slideLayout1522.xml"/><Relationship Id="rId3" Type="http://schemas.openxmlformats.org/officeDocument/2006/relationships/slideLayout" Target="../slideLayouts/slideLayout1521.xml"/><Relationship Id="rId2" Type="http://schemas.openxmlformats.org/officeDocument/2006/relationships/slideLayout" Target="../slideLayouts/slideLayout1520.xml"/><Relationship Id="rId13" Type="http://schemas.openxmlformats.org/officeDocument/2006/relationships/theme" Target="../theme/theme139.xml"/><Relationship Id="rId12" Type="http://schemas.openxmlformats.org/officeDocument/2006/relationships/image" Target="../media/image1.png"/><Relationship Id="rId11" Type="http://schemas.openxmlformats.org/officeDocument/2006/relationships/slideLayout" Target="../slideLayouts/slideLayout1529.xml"/><Relationship Id="rId10" Type="http://schemas.openxmlformats.org/officeDocument/2006/relationships/slideLayout" Target="../slideLayouts/slideLayout1528.xml"/><Relationship Id="rId1" Type="http://schemas.openxmlformats.org/officeDocument/2006/relationships/slideLayout" Target="../slideLayouts/slideLayout1519.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3" Type="http://schemas.openxmlformats.org/officeDocument/2006/relationships/theme" Target="../theme/theme14.xml"/><Relationship Id="rId12" Type="http://schemas.openxmlformats.org/officeDocument/2006/relationships/image" Target="../media/image1.pn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40.xml.rels><?xml version="1.0" encoding="UTF-8" standalone="yes"?>
<Relationships xmlns="http://schemas.openxmlformats.org/package/2006/relationships"><Relationship Id="rId9" Type="http://schemas.openxmlformats.org/officeDocument/2006/relationships/slideLayout" Target="../slideLayouts/slideLayout1538.xml"/><Relationship Id="rId8" Type="http://schemas.openxmlformats.org/officeDocument/2006/relationships/slideLayout" Target="../slideLayouts/slideLayout1537.xml"/><Relationship Id="rId7" Type="http://schemas.openxmlformats.org/officeDocument/2006/relationships/slideLayout" Target="../slideLayouts/slideLayout1536.xml"/><Relationship Id="rId6" Type="http://schemas.openxmlformats.org/officeDocument/2006/relationships/slideLayout" Target="../slideLayouts/slideLayout1535.xml"/><Relationship Id="rId5" Type="http://schemas.openxmlformats.org/officeDocument/2006/relationships/slideLayout" Target="../slideLayouts/slideLayout1534.xml"/><Relationship Id="rId4" Type="http://schemas.openxmlformats.org/officeDocument/2006/relationships/slideLayout" Target="../slideLayouts/slideLayout1533.xml"/><Relationship Id="rId3" Type="http://schemas.openxmlformats.org/officeDocument/2006/relationships/slideLayout" Target="../slideLayouts/slideLayout1532.xml"/><Relationship Id="rId2" Type="http://schemas.openxmlformats.org/officeDocument/2006/relationships/slideLayout" Target="../slideLayouts/slideLayout1531.xml"/><Relationship Id="rId13" Type="http://schemas.openxmlformats.org/officeDocument/2006/relationships/theme" Target="../theme/theme140.xml"/><Relationship Id="rId12" Type="http://schemas.openxmlformats.org/officeDocument/2006/relationships/image" Target="../media/image1.png"/><Relationship Id="rId11" Type="http://schemas.openxmlformats.org/officeDocument/2006/relationships/slideLayout" Target="../slideLayouts/slideLayout1540.xml"/><Relationship Id="rId10" Type="http://schemas.openxmlformats.org/officeDocument/2006/relationships/slideLayout" Target="../slideLayouts/slideLayout1539.xml"/><Relationship Id="rId1" Type="http://schemas.openxmlformats.org/officeDocument/2006/relationships/slideLayout" Target="../slideLayouts/slideLayout1530.xml"/></Relationships>
</file>

<file path=ppt/slideMasters/_rels/slideMaster141.xml.rels><?xml version="1.0" encoding="UTF-8" standalone="yes"?>
<Relationships xmlns="http://schemas.openxmlformats.org/package/2006/relationships"><Relationship Id="rId9" Type="http://schemas.openxmlformats.org/officeDocument/2006/relationships/slideLayout" Target="../slideLayouts/slideLayout1549.xml"/><Relationship Id="rId8" Type="http://schemas.openxmlformats.org/officeDocument/2006/relationships/slideLayout" Target="../slideLayouts/slideLayout1548.xml"/><Relationship Id="rId7" Type="http://schemas.openxmlformats.org/officeDocument/2006/relationships/slideLayout" Target="../slideLayouts/slideLayout1547.xml"/><Relationship Id="rId6" Type="http://schemas.openxmlformats.org/officeDocument/2006/relationships/slideLayout" Target="../slideLayouts/slideLayout1546.xml"/><Relationship Id="rId5" Type="http://schemas.openxmlformats.org/officeDocument/2006/relationships/slideLayout" Target="../slideLayouts/slideLayout1545.xml"/><Relationship Id="rId4" Type="http://schemas.openxmlformats.org/officeDocument/2006/relationships/slideLayout" Target="../slideLayouts/slideLayout1544.xml"/><Relationship Id="rId3" Type="http://schemas.openxmlformats.org/officeDocument/2006/relationships/slideLayout" Target="../slideLayouts/slideLayout1543.xml"/><Relationship Id="rId2" Type="http://schemas.openxmlformats.org/officeDocument/2006/relationships/slideLayout" Target="../slideLayouts/slideLayout1542.xml"/><Relationship Id="rId13" Type="http://schemas.openxmlformats.org/officeDocument/2006/relationships/theme" Target="../theme/theme141.xml"/><Relationship Id="rId12" Type="http://schemas.openxmlformats.org/officeDocument/2006/relationships/image" Target="../media/image1.png"/><Relationship Id="rId11" Type="http://schemas.openxmlformats.org/officeDocument/2006/relationships/slideLayout" Target="../slideLayouts/slideLayout1551.xml"/><Relationship Id="rId10" Type="http://schemas.openxmlformats.org/officeDocument/2006/relationships/slideLayout" Target="../slideLayouts/slideLayout1550.xml"/><Relationship Id="rId1" Type="http://schemas.openxmlformats.org/officeDocument/2006/relationships/slideLayout" Target="../slideLayouts/slideLayout1541.xml"/></Relationships>
</file>

<file path=ppt/slideMasters/_rels/slideMaster142.xml.rels><?xml version="1.0" encoding="UTF-8" standalone="yes"?>
<Relationships xmlns="http://schemas.openxmlformats.org/package/2006/relationships"><Relationship Id="rId9" Type="http://schemas.openxmlformats.org/officeDocument/2006/relationships/slideLayout" Target="../slideLayouts/slideLayout1560.xml"/><Relationship Id="rId8" Type="http://schemas.openxmlformats.org/officeDocument/2006/relationships/slideLayout" Target="../slideLayouts/slideLayout1559.xml"/><Relationship Id="rId7" Type="http://schemas.openxmlformats.org/officeDocument/2006/relationships/slideLayout" Target="../slideLayouts/slideLayout1558.xml"/><Relationship Id="rId6" Type="http://schemas.openxmlformats.org/officeDocument/2006/relationships/slideLayout" Target="../slideLayouts/slideLayout1557.xml"/><Relationship Id="rId5" Type="http://schemas.openxmlformats.org/officeDocument/2006/relationships/slideLayout" Target="../slideLayouts/slideLayout1556.xml"/><Relationship Id="rId4" Type="http://schemas.openxmlformats.org/officeDocument/2006/relationships/slideLayout" Target="../slideLayouts/slideLayout1555.xml"/><Relationship Id="rId3" Type="http://schemas.openxmlformats.org/officeDocument/2006/relationships/slideLayout" Target="../slideLayouts/slideLayout1554.xml"/><Relationship Id="rId2" Type="http://schemas.openxmlformats.org/officeDocument/2006/relationships/slideLayout" Target="../slideLayouts/slideLayout1553.xml"/><Relationship Id="rId13" Type="http://schemas.openxmlformats.org/officeDocument/2006/relationships/theme" Target="../theme/theme142.xml"/><Relationship Id="rId12" Type="http://schemas.openxmlformats.org/officeDocument/2006/relationships/image" Target="../media/image1.png"/><Relationship Id="rId11" Type="http://schemas.openxmlformats.org/officeDocument/2006/relationships/slideLayout" Target="../slideLayouts/slideLayout1562.xml"/><Relationship Id="rId10" Type="http://schemas.openxmlformats.org/officeDocument/2006/relationships/slideLayout" Target="../slideLayouts/slideLayout1561.xml"/><Relationship Id="rId1" Type="http://schemas.openxmlformats.org/officeDocument/2006/relationships/slideLayout" Target="../slideLayouts/slideLayout1552.xml"/></Relationships>
</file>

<file path=ppt/slideMasters/_rels/slideMaster143.xml.rels><?xml version="1.0" encoding="UTF-8" standalone="yes"?>
<Relationships xmlns="http://schemas.openxmlformats.org/package/2006/relationships"><Relationship Id="rId9" Type="http://schemas.openxmlformats.org/officeDocument/2006/relationships/slideLayout" Target="../slideLayouts/slideLayout1571.xml"/><Relationship Id="rId8" Type="http://schemas.openxmlformats.org/officeDocument/2006/relationships/slideLayout" Target="../slideLayouts/slideLayout1570.xml"/><Relationship Id="rId7" Type="http://schemas.openxmlformats.org/officeDocument/2006/relationships/slideLayout" Target="../slideLayouts/slideLayout1569.xml"/><Relationship Id="rId6" Type="http://schemas.openxmlformats.org/officeDocument/2006/relationships/slideLayout" Target="../slideLayouts/slideLayout1568.xml"/><Relationship Id="rId5" Type="http://schemas.openxmlformats.org/officeDocument/2006/relationships/slideLayout" Target="../slideLayouts/slideLayout1567.xml"/><Relationship Id="rId4" Type="http://schemas.openxmlformats.org/officeDocument/2006/relationships/slideLayout" Target="../slideLayouts/slideLayout1566.xml"/><Relationship Id="rId3" Type="http://schemas.openxmlformats.org/officeDocument/2006/relationships/slideLayout" Target="../slideLayouts/slideLayout1565.xml"/><Relationship Id="rId2" Type="http://schemas.openxmlformats.org/officeDocument/2006/relationships/slideLayout" Target="../slideLayouts/slideLayout1564.xml"/><Relationship Id="rId13" Type="http://schemas.openxmlformats.org/officeDocument/2006/relationships/theme" Target="../theme/theme143.xml"/><Relationship Id="rId12" Type="http://schemas.openxmlformats.org/officeDocument/2006/relationships/image" Target="../media/image1.png"/><Relationship Id="rId11" Type="http://schemas.openxmlformats.org/officeDocument/2006/relationships/slideLayout" Target="../slideLayouts/slideLayout1573.xml"/><Relationship Id="rId10" Type="http://schemas.openxmlformats.org/officeDocument/2006/relationships/slideLayout" Target="../slideLayouts/slideLayout1572.xml"/><Relationship Id="rId1" Type="http://schemas.openxmlformats.org/officeDocument/2006/relationships/slideLayout" Target="../slideLayouts/slideLayout1563.xml"/></Relationships>
</file>

<file path=ppt/slideMasters/_rels/slideMaster144.xml.rels><?xml version="1.0" encoding="UTF-8" standalone="yes"?>
<Relationships xmlns="http://schemas.openxmlformats.org/package/2006/relationships"><Relationship Id="rId9" Type="http://schemas.openxmlformats.org/officeDocument/2006/relationships/slideLayout" Target="../slideLayouts/slideLayout1582.xml"/><Relationship Id="rId8" Type="http://schemas.openxmlformats.org/officeDocument/2006/relationships/slideLayout" Target="../slideLayouts/slideLayout1581.xml"/><Relationship Id="rId7" Type="http://schemas.openxmlformats.org/officeDocument/2006/relationships/slideLayout" Target="../slideLayouts/slideLayout1580.xml"/><Relationship Id="rId6" Type="http://schemas.openxmlformats.org/officeDocument/2006/relationships/slideLayout" Target="../slideLayouts/slideLayout1579.xml"/><Relationship Id="rId5" Type="http://schemas.openxmlformats.org/officeDocument/2006/relationships/slideLayout" Target="../slideLayouts/slideLayout1578.xml"/><Relationship Id="rId4" Type="http://schemas.openxmlformats.org/officeDocument/2006/relationships/slideLayout" Target="../slideLayouts/slideLayout1577.xml"/><Relationship Id="rId3" Type="http://schemas.openxmlformats.org/officeDocument/2006/relationships/slideLayout" Target="../slideLayouts/slideLayout1576.xml"/><Relationship Id="rId2" Type="http://schemas.openxmlformats.org/officeDocument/2006/relationships/slideLayout" Target="../slideLayouts/slideLayout1575.xml"/><Relationship Id="rId13" Type="http://schemas.openxmlformats.org/officeDocument/2006/relationships/theme" Target="../theme/theme144.xml"/><Relationship Id="rId12" Type="http://schemas.openxmlformats.org/officeDocument/2006/relationships/image" Target="../media/image1.png"/><Relationship Id="rId11" Type="http://schemas.openxmlformats.org/officeDocument/2006/relationships/slideLayout" Target="../slideLayouts/slideLayout1584.xml"/><Relationship Id="rId10" Type="http://schemas.openxmlformats.org/officeDocument/2006/relationships/slideLayout" Target="../slideLayouts/slideLayout1583.xml"/><Relationship Id="rId1" Type="http://schemas.openxmlformats.org/officeDocument/2006/relationships/slideLayout" Target="../slideLayouts/slideLayout1574.xml"/></Relationships>
</file>

<file path=ppt/slideMasters/_rels/slideMaster145.xml.rels><?xml version="1.0" encoding="UTF-8" standalone="yes"?>
<Relationships xmlns="http://schemas.openxmlformats.org/package/2006/relationships"><Relationship Id="rId9" Type="http://schemas.openxmlformats.org/officeDocument/2006/relationships/slideLayout" Target="../slideLayouts/slideLayout1593.xml"/><Relationship Id="rId8" Type="http://schemas.openxmlformats.org/officeDocument/2006/relationships/slideLayout" Target="../slideLayouts/slideLayout1592.xml"/><Relationship Id="rId7" Type="http://schemas.openxmlformats.org/officeDocument/2006/relationships/slideLayout" Target="../slideLayouts/slideLayout1591.xml"/><Relationship Id="rId6" Type="http://schemas.openxmlformats.org/officeDocument/2006/relationships/slideLayout" Target="../slideLayouts/slideLayout1590.xml"/><Relationship Id="rId5" Type="http://schemas.openxmlformats.org/officeDocument/2006/relationships/slideLayout" Target="../slideLayouts/slideLayout1589.xml"/><Relationship Id="rId4" Type="http://schemas.openxmlformats.org/officeDocument/2006/relationships/slideLayout" Target="../slideLayouts/slideLayout1588.xml"/><Relationship Id="rId3" Type="http://schemas.openxmlformats.org/officeDocument/2006/relationships/slideLayout" Target="../slideLayouts/slideLayout1587.xml"/><Relationship Id="rId2" Type="http://schemas.openxmlformats.org/officeDocument/2006/relationships/slideLayout" Target="../slideLayouts/slideLayout1586.xml"/><Relationship Id="rId13" Type="http://schemas.openxmlformats.org/officeDocument/2006/relationships/theme" Target="../theme/theme145.xml"/><Relationship Id="rId12" Type="http://schemas.openxmlformats.org/officeDocument/2006/relationships/image" Target="../media/image1.png"/><Relationship Id="rId11" Type="http://schemas.openxmlformats.org/officeDocument/2006/relationships/slideLayout" Target="../slideLayouts/slideLayout1595.xml"/><Relationship Id="rId10" Type="http://schemas.openxmlformats.org/officeDocument/2006/relationships/slideLayout" Target="../slideLayouts/slideLayout1594.xml"/><Relationship Id="rId1" Type="http://schemas.openxmlformats.org/officeDocument/2006/relationships/slideLayout" Target="../slideLayouts/slideLayout1585.xml"/></Relationships>
</file>

<file path=ppt/slideMasters/_rels/slideMaster146.xml.rels><?xml version="1.0" encoding="UTF-8" standalone="yes"?>
<Relationships xmlns="http://schemas.openxmlformats.org/package/2006/relationships"><Relationship Id="rId9" Type="http://schemas.openxmlformats.org/officeDocument/2006/relationships/slideLayout" Target="../slideLayouts/slideLayout1604.xml"/><Relationship Id="rId8" Type="http://schemas.openxmlformats.org/officeDocument/2006/relationships/slideLayout" Target="../slideLayouts/slideLayout1603.xml"/><Relationship Id="rId7" Type="http://schemas.openxmlformats.org/officeDocument/2006/relationships/slideLayout" Target="../slideLayouts/slideLayout1602.xml"/><Relationship Id="rId6" Type="http://schemas.openxmlformats.org/officeDocument/2006/relationships/slideLayout" Target="../slideLayouts/slideLayout1601.xml"/><Relationship Id="rId5" Type="http://schemas.openxmlformats.org/officeDocument/2006/relationships/slideLayout" Target="../slideLayouts/slideLayout1600.xml"/><Relationship Id="rId4" Type="http://schemas.openxmlformats.org/officeDocument/2006/relationships/slideLayout" Target="../slideLayouts/slideLayout1599.xml"/><Relationship Id="rId3" Type="http://schemas.openxmlformats.org/officeDocument/2006/relationships/slideLayout" Target="../slideLayouts/slideLayout1598.xml"/><Relationship Id="rId2" Type="http://schemas.openxmlformats.org/officeDocument/2006/relationships/slideLayout" Target="../slideLayouts/slideLayout1597.xml"/><Relationship Id="rId13" Type="http://schemas.openxmlformats.org/officeDocument/2006/relationships/theme" Target="../theme/theme146.xml"/><Relationship Id="rId12" Type="http://schemas.openxmlformats.org/officeDocument/2006/relationships/image" Target="../media/image1.png"/><Relationship Id="rId11" Type="http://schemas.openxmlformats.org/officeDocument/2006/relationships/slideLayout" Target="../slideLayouts/slideLayout1606.xml"/><Relationship Id="rId10" Type="http://schemas.openxmlformats.org/officeDocument/2006/relationships/slideLayout" Target="../slideLayouts/slideLayout1605.xml"/><Relationship Id="rId1" Type="http://schemas.openxmlformats.org/officeDocument/2006/relationships/slideLayout" Target="../slideLayouts/slideLayout1596.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3" Type="http://schemas.openxmlformats.org/officeDocument/2006/relationships/theme" Target="../theme/theme15.xml"/><Relationship Id="rId12" Type="http://schemas.openxmlformats.org/officeDocument/2006/relationships/image" Target="../media/image1.png"/><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3" Type="http://schemas.openxmlformats.org/officeDocument/2006/relationships/theme" Target="../theme/theme16.xml"/><Relationship Id="rId12" Type="http://schemas.openxmlformats.org/officeDocument/2006/relationships/image" Target="../media/image1.png"/><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5.xml"/><Relationship Id="rId8" Type="http://schemas.openxmlformats.org/officeDocument/2006/relationships/slideLayout" Target="../slideLayouts/slideLayout184.xml"/><Relationship Id="rId7" Type="http://schemas.openxmlformats.org/officeDocument/2006/relationships/slideLayout" Target="../slideLayouts/slideLayout183.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3" Type="http://schemas.openxmlformats.org/officeDocument/2006/relationships/slideLayout" Target="../slideLayouts/slideLayout179.xml"/><Relationship Id="rId2" Type="http://schemas.openxmlformats.org/officeDocument/2006/relationships/slideLayout" Target="../slideLayouts/slideLayout178.xml"/><Relationship Id="rId13" Type="http://schemas.openxmlformats.org/officeDocument/2006/relationships/theme" Target="../theme/theme17.xml"/><Relationship Id="rId12" Type="http://schemas.openxmlformats.org/officeDocument/2006/relationships/image" Target="../media/image1.png"/><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6.xml"/><Relationship Id="rId8" Type="http://schemas.openxmlformats.org/officeDocument/2006/relationships/slideLayout" Target="../slideLayouts/slideLayout195.xml"/><Relationship Id="rId7" Type="http://schemas.openxmlformats.org/officeDocument/2006/relationships/slideLayout" Target="../slideLayouts/slideLayout194.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4" Type="http://schemas.openxmlformats.org/officeDocument/2006/relationships/slideLayout" Target="../slideLayouts/slideLayout191.xml"/><Relationship Id="rId3" Type="http://schemas.openxmlformats.org/officeDocument/2006/relationships/slideLayout" Target="../slideLayouts/slideLayout190.xml"/><Relationship Id="rId2" Type="http://schemas.openxmlformats.org/officeDocument/2006/relationships/slideLayout" Target="../slideLayouts/slideLayout189.xml"/><Relationship Id="rId13" Type="http://schemas.openxmlformats.org/officeDocument/2006/relationships/theme" Target="../theme/theme18.xml"/><Relationship Id="rId12" Type="http://schemas.openxmlformats.org/officeDocument/2006/relationships/image" Target="../media/image1.png"/><Relationship Id="rId11" Type="http://schemas.openxmlformats.org/officeDocument/2006/relationships/slideLayout" Target="../slideLayouts/slideLayout198.xml"/><Relationship Id="rId10" Type="http://schemas.openxmlformats.org/officeDocument/2006/relationships/slideLayout" Target="../slideLayouts/slideLayout197.xml"/><Relationship Id="rId1"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 Type="http://schemas.openxmlformats.org/officeDocument/2006/relationships/slideLayout" Target="../slideLayouts/slideLayout200.xml"/><Relationship Id="rId13" Type="http://schemas.openxmlformats.org/officeDocument/2006/relationships/theme" Target="../theme/theme19.xml"/><Relationship Id="rId12" Type="http://schemas.openxmlformats.org/officeDocument/2006/relationships/image" Target="../media/image1.png"/><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18.xml"/><Relationship Id="rId8" Type="http://schemas.openxmlformats.org/officeDocument/2006/relationships/slideLayout" Target="../slideLayouts/slideLayout217.xml"/><Relationship Id="rId7" Type="http://schemas.openxmlformats.org/officeDocument/2006/relationships/slideLayout" Target="../slideLayouts/slideLayout216.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 Id="rId3" Type="http://schemas.openxmlformats.org/officeDocument/2006/relationships/slideLayout" Target="../slideLayouts/slideLayout212.xml"/><Relationship Id="rId2" Type="http://schemas.openxmlformats.org/officeDocument/2006/relationships/slideLayout" Target="../slideLayouts/slideLayout211.xml"/><Relationship Id="rId13" Type="http://schemas.openxmlformats.org/officeDocument/2006/relationships/theme" Target="../theme/theme20.xml"/><Relationship Id="rId12" Type="http://schemas.openxmlformats.org/officeDocument/2006/relationships/image" Target="../media/image1.png"/><Relationship Id="rId11" Type="http://schemas.openxmlformats.org/officeDocument/2006/relationships/slideLayout" Target="../slideLayouts/slideLayout220.xml"/><Relationship Id="rId10" Type="http://schemas.openxmlformats.org/officeDocument/2006/relationships/slideLayout" Target="../slideLayouts/slideLayout219.xml"/><Relationship Id="rId1"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9.xml"/><Relationship Id="rId8" Type="http://schemas.openxmlformats.org/officeDocument/2006/relationships/slideLayout" Target="../slideLayouts/slideLayout228.xml"/><Relationship Id="rId7" Type="http://schemas.openxmlformats.org/officeDocument/2006/relationships/slideLayout" Target="../slideLayouts/slideLayout227.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 Id="rId3" Type="http://schemas.openxmlformats.org/officeDocument/2006/relationships/slideLayout" Target="../slideLayouts/slideLayout223.xml"/><Relationship Id="rId2" Type="http://schemas.openxmlformats.org/officeDocument/2006/relationships/slideLayout" Target="../slideLayouts/slideLayout222.xml"/><Relationship Id="rId13" Type="http://schemas.openxmlformats.org/officeDocument/2006/relationships/theme" Target="../theme/theme21.xml"/><Relationship Id="rId12" Type="http://schemas.openxmlformats.org/officeDocument/2006/relationships/image" Target="../media/image1.png"/><Relationship Id="rId11" Type="http://schemas.openxmlformats.org/officeDocument/2006/relationships/slideLayout" Target="../slideLayouts/slideLayout231.xml"/><Relationship Id="rId10" Type="http://schemas.openxmlformats.org/officeDocument/2006/relationships/slideLayout" Target="../slideLayouts/slideLayout230.xml"/><Relationship Id="rId1"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40.xml"/><Relationship Id="rId8" Type="http://schemas.openxmlformats.org/officeDocument/2006/relationships/slideLayout" Target="../slideLayouts/slideLayout239.xml"/><Relationship Id="rId7" Type="http://schemas.openxmlformats.org/officeDocument/2006/relationships/slideLayout" Target="../slideLayouts/slideLayout238.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 Id="rId3" Type="http://schemas.openxmlformats.org/officeDocument/2006/relationships/slideLayout" Target="../slideLayouts/slideLayout234.xml"/><Relationship Id="rId2" Type="http://schemas.openxmlformats.org/officeDocument/2006/relationships/slideLayout" Target="../slideLayouts/slideLayout233.xml"/><Relationship Id="rId13" Type="http://schemas.openxmlformats.org/officeDocument/2006/relationships/theme" Target="../theme/theme22.xml"/><Relationship Id="rId12" Type="http://schemas.openxmlformats.org/officeDocument/2006/relationships/image" Target="../media/image1.png"/><Relationship Id="rId11" Type="http://schemas.openxmlformats.org/officeDocument/2006/relationships/slideLayout" Target="../slideLayouts/slideLayout242.xml"/><Relationship Id="rId10" Type="http://schemas.openxmlformats.org/officeDocument/2006/relationships/slideLayout" Target="../slideLayouts/slideLayout241.xml"/><Relationship Id="rId1"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51.xml"/><Relationship Id="rId8" Type="http://schemas.openxmlformats.org/officeDocument/2006/relationships/slideLayout" Target="../slideLayouts/slideLayout250.xml"/><Relationship Id="rId7" Type="http://schemas.openxmlformats.org/officeDocument/2006/relationships/slideLayout" Target="../slideLayouts/slideLayout249.xml"/><Relationship Id="rId6" Type="http://schemas.openxmlformats.org/officeDocument/2006/relationships/slideLayout" Target="../slideLayouts/slideLayout248.xml"/><Relationship Id="rId5" Type="http://schemas.openxmlformats.org/officeDocument/2006/relationships/slideLayout" Target="../slideLayouts/slideLayout247.xml"/><Relationship Id="rId4" Type="http://schemas.openxmlformats.org/officeDocument/2006/relationships/slideLayout" Target="../slideLayouts/slideLayout246.xml"/><Relationship Id="rId3" Type="http://schemas.openxmlformats.org/officeDocument/2006/relationships/slideLayout" Target="../slideLayouts/slideLayout245.xml"/><Relationship Id="rId2" Type="http://schemas.openxmlformats.org/officeDocument/2006/relationships/slideLayout" Target="../slideLayouts/slideLayout244.xml"/><Relationship Id="rId13" Type="http://schemas.openxmlformats.org/officeDocument/2006/relationships/theme" Target="../theme/theme23.xml"/><Relationship Id="rId12" Type="http://schemas.openxmlformats.org/officeDocument/2006/relationships/image" Target="../media/image1.png"/><Relationship Id="rId11" Type="http://schemas.openxmlformats.org/officeDocument/2006/relationships/slideLayout" Target="../slideLayouts/slideLayout253.xml"/><Relationship Id="rId10" Type="http://schemas.openxmlformats.org/officeDocument/2006/relationships/slideLayout" Target="../slideLayouts/slideLayout252.xml"/><Relationship Id="rId1"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62.xml"/><Relationship Id="rId8" Type="http://schemas.openxmlformats.org/officeDocument/2006/relationships/slideLayout" Target="../slideLayouts/slideLayout261.xml"/><Relationship Id="rId7" Type="http://schemas.openxmlformats.org/officeDocument/2006/relationships/slideLayout" Target="../slideLayouts/slideLayout260.xml"/><Relationship Id="rId6" Type="http://schemas.openxmlformats.org/officeDocument/2006/relationships/slideLayout" Target="../slideLayouts/slideLayout259.xml"/><Relationship Id="rId5" Type="http://schemas.openxmlformats.org/officeDocument/2006/relationships/slideLayout" Target="../slideLayouts/slideLayout258.xml"/><Relationship Id="rId4" Type="http://schemas.openxmlformats.org/officeDocument/2006/relationships/slideLayout" Target="../slideLayouts/slideLayout257.xml"/><Relationship Id="rId3" Type="http://schemas.openxmlformats.org/officeDocument/2006/relationships/slideLayout" Target="../slideLayouts/slideLayout256.xml"/><Relationship Id="rId2" Type="http://schemas.openxmlformats.org/officeDocument/2006/relationships/slideLayout" Target="../slideLayouts/slideLayout255.xml"/><Relationship Id="rId13" Type="http://schemas.openxmlformats.org/officeDocument/2006/relationships/theme" Target="../theme/theme24.xml"/><Relationship Id="rId12" Type="http://schemas.openxmlformats.org/officeDocument/2006/relationships/image" Target="../media/image1.png"/><Relationship Id="rId11" Type="http://schemas.openxmlformats.org/officeDocument/2006/relationships/slideLayout" Target="../slideLayouts/slideLayout264.xml"/><Relationship Id="rId10" Type="http://schemas.openxmlformats.org/officeDocument/2006/relationships/slideLayout" Target="../slideLayouts/slideLayout263.xml"/><Relationship Id="rId1"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73.xml"/><Relationship Id="rId8" Type="http://schemas.openxmlformats.org/officeDocument/2006/relationships/slideLayout" Target="../slideLayouts/slideLayout272.xml"/><Relationship Id="rId7" Type="http://schemas.openxmlformats.org/officeDocument/2006/relationships/slideLayout" Target="../slideLayouts/slideLayout271.xml"/><Relationship Id="rId6" Type="http://schemas.openxmlformats.org/officeDocument/2006/relationships/slideLayout" Target="../slideLayouts/slideLayout270.xml"/><Relationship Id="rId5" Type="http://schemas.openxmlformats.org/officeDocument/2006/relationships/slideLayout" Target="../slideLayouts/slideLayout269.xml"/><Relationship Id="rId4" Type="http://schemas.openxmlformats.org/officeDocument/2006/relationships/slideLayout" Target="../slideLayouts/slideLayout268.xml"/><Relationship Id="rId3" Type="http://schemas.openxmlformats.org/officeDocument/2006/relationships/slideLayout" Target="../slideLayouts/slideLayout267.xml"/><Relationship Id="rId2" Type="http://schemas.openxmlformats.org/officeDocument/2006/relationships/slideLayout" Target="../slideLayouts/slideLayout266.xml"/><Relationship Id="rId13" Type="http://schemas.openxmlformats.org/officeDocument/2006/relationships/theme" Target="../theme/theme25.xml"/><Relationship Id="rId12" Type="http://schemas.openxmlformats.org/officeDocument/2006/relationships/image" Target="../media/image1.png"/><Relationship Id="rId11" Type="http://schemas.openxmlformats.org/officeDocument/2006/relationships/slideLayout" Target="../slideLayouts/slideLayout275.xml"/><Relationship Id="rId10" Type="http://schemas.openxmlformats.org/officeDocument/2006/relationships/slideLayout" Target="../slideLayouts/slideLayout274.xml"/><Relationship Id="rId1"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284.xml"/><Relationship Id="rId8" Type="http://schemas.openxmlformats.org/officeDocument/2006/relationships/slideLayout" Target="../slideLayouts/slideLayout283.xml"/><Relationship Id="rId7" Type="http://schemas.openxmlformats.org/officeDocument/2006/relationships/slideLayout" Target="../slideLayouts/slideLayout282.xml"/><Relationship Id="rId6" Type="http://schemas.openxmlformats.org/officeDocument/2006/relationships/slideLayout" Target="../slideLayouts/slideLayout281.xml"/><Relationship Id="rId5" Type="http://schemas.openxmlformats.org/officeDocument/2006/relationships/slideLayout" Target="../slideLayouts/slideLayout280.xml"/><Relationship Id="rId4" Type="http://schemas.openxmlformats.org/officeDocument/2006/relationships/slideLayout" Target="../slideLayouts/slideLayout279.xml"/><Relationship Id="rId3" Type="http://schemas.openxmlformats.org/officeDocument/2006/relationships/slideLayout" Target="../slideLayouts/slideLayout278.xml"/><Relationship Id="rId2" Type="http://schemas.openxmlformats.org/officeDocument/2006/relationships/slideLayout" Target="../slideLayouts/slideLayout277.xml"/><Relationship Id="rId13" Type="http://schemas.openxmlformats.org/officeDocument/2006/relationships/theme" Target="../theme/theme26.xml"/><Relationship Id="rId12" Type="http://schemas.openxmlformats.org/officeDocument/2006/relationships/image" Target="../media/image1.png"/><Relationship Id="rId11" Type="http://schemas.openxmlformats.org/officeDocument/2006/relationships/slideLayout" Target="../slideLayouts/slideLayout286.xml"/><Relationship Id="rId10" Type="http://schemas.openxmlformats.org/officeDocument/2006/relationships/slideLayout" Target="../slideLayouts/slideLayout285.xml"/><Relationship Id="rId1"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295.xml"/><Relationship Id="rId8" Type="http://schemas.openxmlformats.org/officeDocument/2006/relationships/slideLayout" Target="../slideLayouts/slideLayout294.xml"/><Relationship Id="rId7" Type="http://schemas.openxmlformats.org/officeDocument/2006/relationships/slideLayout" Target="../slideLayouts/slideLayout293.xml"/><Relationship Id="rId6" Type="http://schemas.openxmlformats.org/officeDocument/2006/relationships/slideLayout" Target="../slideLayouts/slideLayout292.xml"/><Relationship Id="rId5" Type="http://schemas.openxmlformats.org/officeDocument/2006/relationships/slideLayout" Target="../slideLayouts/slideLayout291.xml"/><Relationship Id="rId4" Type="http://schemas.openxmlformats.org/officeDocument/2006/relationships/slideLayout" Target="../slideLayouts/slideLayout290.xml"/><Relationship Id="rId3" Type="http://schemas.openxmlformats.org/officeDocument/2006/relationships/slideLayout" Target="../slideLayouts/slideLayout289.xml"/><Relationship Id="rId2" Type="http://schemas.openxmlformats.org/officeDocument/2006/relationships/slideLayout" Target="../slideLayouts/slideLayout288.xml"/><Relationship Id="rId13" Type="http://schemas.openxmlformats.org/officeDocument/2006/relationships/theme" Target="../theme/theme27.xml"/><Relationship Id="rId12" Type="http://schemas.openxmlformats.org/officeDocument/2006/relationships/image" Target="../media/image1.png"/><Relationship Id="rId11" Type="http://schemas.openxmlformats.org/officeDocument/2006/relationships/slideLayout" Target="../slideLayouts/slideLayout297.xml"/><Relationship Id="rId10" Type="http://schemas.openxmlformats.org/officeDocument/2006/relationships/slideLayout" Target="../slideLayouts/slideLayout296.xml"/><Relationship Id="rId1"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306.xml"/><Relationship Id="rId8" Type="http://schemas.openxmlformats.org/officeDocument/2006/relationships/slideLayout" Target="../slideLayouts/slideLayout305.xml"/><Relationship Id="rId7" Type="http://schemas.openxmlformats.org/officeDocument/2006/relationships/slideLayout" Target="../slideLayouts/slideLayout304.xml"/><Relationship Id="rId6" Type="http://schemas.openxmlformats.org/officeDocument/2006/relationships/slideLayout" Target="../slideLayouts/slideLayout303.xml"/><Relationship Id="rId5" Type="http://schemas.openxmlformats.org/officeDocument/2006/relationships/slideLayout" Target="../slideLayouts/slideLayout302.xml"/><Relationship Id="rId4" Type="http://schemas.openxmlformats.org/officeDocument/2006/relationships/slideLayout" Target="../slideLayouts/slideLayout301.xml"/><Relationship Id="rId3" Type="http://schemas.openxmlformats.org/officeDocument/2006/relationships/slideLayout" Target="../slideLayouts/slideLayout300.xml"/><Relationship Id="rId2" Type="http://schemas.openxmlformats.org/officeDocument/2006/relationships/slideLayout" Target="../slideLayouts/slideLayout299.xml"/><Relationship Id="rId13" Type="http://schemas.openxmlformats.org/officeDocument/2006/relationships/theme" Target="../theme/theme28.xml"/><Relationship Id="rId12" Type="http://schemas.openxmlformats.org/officeDocument/2006/relationships/image" Target="../media/image1.png"/><Relationship Id="rId11" Type="http://schemas.openxmlformats.org/officeDocument/2006/relationships/slideLayout" Target="../slideLayouts/slideLayout308.xml"/><Relationship Id="rId10" Type="http://schemas.openxmlformats.org/officeDocument/2006/relationships/slideLayout" Target="../slideLayouts/slideLayout307.xml"/><Relationship Id="rId1"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317.xml"/><Relationship Id="rId8" Type="http://schemas.openxmlformats.org/officeDocument/2006/relationships/slideLayout" Target="../slideLayouts/slideLayout316.xml"/><Relationship Id="rId7" Type="http://schemas.openxmlformats.org/officeDocument/2006/relationships/slideLayout" Target="../slideLayouts/slideLayout315.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4" Type="http://schemas.openxmlformats.org/officeDocument/2006/relationships/slideLayout" Target="../slideLayouts/slideLayout312.xml"/><Relationship Id="rId3" Type="http://schemas.openxmlformats.org/officeDocument/2006/relationships/slideLayout" Target="../slideLayouts/slideLayout311.xml"/><Relationship Id="rId2" Type="http://schemas.openxmlformats.org/officeDocument/2006/relationships/slideLayout" Target="../slideLayouts/slideLayout310.xml"/><Relationship Id="rId13" Type="http://schemas.openxmlformats.org/officeDocument/2006/relationships/theme" Target="../theme/theme29.xml"/><Relationship Id="rId12" Type="http://schemas.openxmlformats.org/officeDocument/2006/relationships/image" Target="../media/image1.png"/><Relationship Id="rId11" Type="http://schemas.openxmlformats.org/officeDocument/2006/relationships/slideLayout" Target="../slideLayouts/slideLayout319.xml"/><Relationship Id="rId10" Type="http://schemas.openxmlformats.org/officeDocument/2006/relationships/slideLayout" Target="../slideLayouts/slideLayout318.xml"/><Relationship Id="rId1"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28.xml"/><Relationship Id="rId8" Type="http://schemas.openxmlformats.org/officeDocument/2006/relationships/slideLayout" Target="../slideLayouts/slideLayout327.xml"/><Relationship Id="rId7" Type="http://schemas.openxmlformats.org/officeDocument/2006/relationships/slideLayout" Target="../slideLayouts/slideLayout326.xml"/><Relationship Id="rId6" Type="http://schemas.openxmlformats.org/officeDocument/2006/relationships/slideLayout" Target="../slideLayouts/slideLayout325.xml"/><Relationship Id="rId5" Type="http://schemas.openxmlformats.org/officeDocument/2006/relationships/slideLayout" Target="../slideLayouts/slideLayout324.xml"/><Relationship Id="rId4" Type="http://schemas.openxmlformats.org/officeDocument/2006/relationships/slideLayout" Target="../slideLayouts/slideLayout323.xml"/><Relationship Id="rId3" Type="http://schemas.openxmlformats.org/officeDocument/2006/relationships/slideLayout" Target="../slideLayouts/slideLayout322.xml"/><Relationship Id="rId2" Type="http://schemas.openxmlformats.org/officeDocument/2006/relationships/slideLayout" Target="../slideLayouts/slideLayout321.xml"/><Relationship Id="rId13" Type="http://schemas.openxmlformats.org/officeDocument/2006/relationships/theme" Target="../theme/theme30.xml"/><Relationship Id="rId12" Type="http://schemas.openxmlformats.org/officeDocument/2006/relationships/image" Target="../media/image1.png"/><Relationship Id="rId11" Type="http://schemas.openxmlformats.org/officeDocument/2006/relationships/slideLayout" Target="../slideLayouts/slideLayout330.xml"/><Relationship Id="rId10" Type="http://schemas.openxmlformats.org/officeDocument/2006/relationships/slideLayout" Target="../slideLayouts/slideLayout329.xml"/><Relationship Id="rId1"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39.xml"/><Relationship Id="rId8" Type="http://schemas.openxmlformats.org/officeDocument/2006/relationships/slideLayout" Target="../slideLayouts/slideLayout338.xml"/><Relationship Id="rId7" Type="http://schemas.openxmlformats.org/officeDocument/2006/relationships/slideLayout" Target="../slideLayouts/slideLayout337.xml"/><Relationship Id="rId6" Type="http://schemas.openxmlformats.org/officeDocument/2006/relationships/slideLayout" Target="../slideLayouts/slideLayout336.xml"/><Relationship Id="rId5" Type="http://schemas.openxmlformats.org/officeDocument/2006/relationships/slideLayout" Target="../slideLayouts/slideLayout335.xml"/><Relationship Id="rId4" Type="http://schemas.openxmlformats.org/officeDocument/2006/relationships/slideLayout" Target="../slideLayouts/slideLayout334.xml"/><Relationship Id="rId3" Type="http://schemas.openxmlformats.org/officeDocument/2006/relationships/slideLayout" Target="../slideLayouts/slideLayout333.xml"/><Relationship Id="rId2" Type="http://schemas.openxmlformats.org/officeDocument/2006/relationships/slideLayout" Target="../slideLayouts/slideLayout332.xml"/><Relationship Id="rId13" Type="http://schemas.openxmlformats.org/officeDocument/2006/relationships/theme" Target="../theme/theme31.xml"/><Relationship Id="rId12" Type="http://schemas.openxmlformats.org/officeDocument/2006/relationships/image" Target="../media/image1.png"/><Relationship Id="rId11" Type="http://schemas.openxmlformats.org/officeDocument/2006/relationships/slideLayout" Target="../slideLayouts/slideLayout341.xml"/><Relationship Id="rId10" Type="http://schemas.openxmlformats.org/officeDocument/2006/relationships/slideLayout" Target="../slideLayouts/slideLayout340.xml"/><Relationship Id="rId1"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350.xml"/><Relationship Id="rId8" Type="http://schemas.openxmlformats.org/officeDocument/2006/relationships/slideLayout" Target="../slideLayouts/slideLayout349.xml"/><Relationship Id="rId7" Type="http://schemas.openxmlformats.org/officeDocument/2006/relationships/slideLayout" Target="../slideLayouts/slideLayout348.xml"/><Relationship Id="rId6" Type="http://schemas.openxmlformats.org/officeDocument/2006/relationships/slideLayout" Target="../slideLayouts/slideLayout347.xml"/><Relationship Id="rId5" Type="http://schemas.openxmlformats.org/officeDocument/2006/relationships/slideLayout" Target="../slideLayouts/slideLayout346.xml"/><Relationship Id="rId4" Type="http://schemas.openxmlformats.org/officeDocument/2006/relationships/slideLayout" Target="../slideLayouts/slideLayout345.xml"/><Relationship Id="rId3" Type="http://schemas.openxmlformats.org/officeDocument/2006/relationships/slideLayout" Target="../slideLayouts/slideLayout344.xml"/><Relationship Id="rId2" Type="http://schemas.openxmlformats.org/officeDocument/2006/relationships/slideLayout" Target="../slideLayouts/slideLayout343.xml"/><Relationship Id="rId13" Type="http://schemas.openxmlformats.org/officeDocument/2006/relationships/theme" Target="../theme/theme32.xml"/><Relationship Id="rId12" Type="http://schemas.openxmlformats.org/officeDocument/2006/relationships/image" Target="../media/image1.png"/><Relationship Id="rId11" Type="http://schemas.openxmlformats.org/officeDocument/2006/relationships/slideLayout" Target="../slideLayouts/slideLayout352.xml"/><Relationship Id="rId10" Type="http://schemas.openxmlformats.org/officeDocument/2006/relationships/slideLayout" Target="../slideLayouts/slideLayout351.xml"/><Relationship Id="rId1"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61.xml"/><Relationship Id="rId8" Type="http://schemas.openxmlformats.org/officeDocument/2006/relationships/slideLayout" Target="../slideLayouts/slideLayout360.xml"/><Relationship Id="rId7" Type="http://schemas.openxmlformats.org/officeDocument/2006/relationships/slideLayout" Target="../slideLayouts/slideLayout359.xml"/><Relationship Id="rId6" Type="http://schemas.openxmlformats.org/officeDocument/2006/relationships/slideLayout" Target="../slideLayouts/slideLayout358.xml"/><Relationship Id="rId5" Type="http://schemas.openxmlformats.org/officeDocument/2006/relationships/slideLayout" Target="../slideLayouts/slideLayout357.xml"/><Relationship Id="rId4" Type="http://schemas.openxmlformats.org/officeDocument/2006/relationships/slideLayout" Target="../slideLayouts/slideLayout356.xml"/><Relationship Id="rId3" Type="http://schemas.openxmlformats.org/officeDocument/2006/relationships/slideLayout" Target="../slideLayouts/slideLayout355.xml"/><Relationship Id="rId2" Type="http://schemas.openxmlformats.org/officeDocument/2006/relationships/slideLayout" Target="../slideLayouts/slideLayout354.xml"/><Relationship Id="rId13" Type="http://schemas.openxmlformats.org/officeDocument/2006/relationships/theme" Target="../theme/theme33.xml"/><Relationship Id="rId12" Type="http://schemas.openxmlformats.org/officeDocument/2006/relationships/image" Target="../media/image1.png"/><Relationship Id="rId11" Type="http://schemas.openxmlformats.org/officeDocument/2006/relationships/slideLayout" Target="../slideLayouts/slideLayout363.xml"/><Relationship Id="rId10" Type="http://schemas.openxmlformats.org/officeDocument/2006/relationships/slideLayout" Target="../slideLayouts/slideLayout362.xml"/><Relationship Id="rId1"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9" Type="http://schemas.openxmlformats.org/officeDocument/2006/relationships/slideLayout" Target="../slideLayouts/slideLayout372.xml"/><Relationship Id="rId8" Type="http://schemas.openxmlformats.org/officeDocument/2006/relationships/slideLayout" Target="../slideLayouts/slideLayout371.xml"/><Relationship Id="rId7" Type="http://schemas.openxmlformats.org/officeDocument/2006/relationships/slideLayout" Target="../slideLayouts/slideLayout370.xml"/><Relationship Id="rId6" Type="http://schemas.openxmlformats.org/officeDocument/2006/relationships/slideLayout" Target="../slideLayouts/slideLayout369.xml"/><Relationship Id="rId5" Type="http://schemas.openxmlformats.org/officeDocument/2006/relationships/slideLayout" Target="../slideLayouts/slideLayout368.xml"/><Relationship Id="rId4" Type="http://schemas.openxmlformats.org/officeDocument/2006/relationships/slideLayout" Target="../slideLayouts/slideLayout367.xml"/><Relationship Id="rId3" Type="http://schemas.openxmlformats.org/officeDocument/2006/relationships/slideLayout" Target="../slideLayouts/slideLayout366.xml"/><Relationship Id="rId2" Type="http://schemas.openxmlformats.org/officeDocument/2006/relationships/slideLayout" Target="../slideLayouts/slideLayout365.xml"/><Relationship Id="rId13" Type="http://schemas.openxmlformats.org/officeDocument/2006/relationships/theme" Target="../theme/theme34.xml"/><Relationship Id="rId12" Type="http://schemas.openxmlformats.org/officeDocument/2006/relationships/image" Target="../media/image1.png"/><Relationship Id="rId11" Type="http://schemas.openxmlformats.org/officeDocument/2006/relationships/slideLayout" Target="../slideLayouts/slideLayout374.xml"/><Relationship Id="rId10" Type="http://schemas.openxmlformats.org/officeDocument/2006/relationships/slideLayout" Target="../slideLayouts/slideLayout373.xml"/><Relationship Id="rId1"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9" Type="http://schemas.openxmlformats.org/officeDocument/2006/relationships/slideLayout" Target="../slideLayouts/slideLayout383.xml"/><Relationship Id="rId8" Type="http://schemas.openxmlformats.org/officeDocument/2006/relationships/slideLayout" Target="../slideLayouts/slideLayout382.xml"/><Relationship Id="rId7" Type="http://schemas.openxmlformats.org/officeDocument/2006/relationships/slideLayout" Target="../slideLayouts/slideLayout381.xml"/><Relationship Id="rId6" Type="http://schemas.openxmlformats.org/officeDocument/2006/relationships/slideLayout" Target="../slideLayouts/slideLayout380.xml"/><Relationship Id="rId5" Type="http://schemas.openxmlformats.org/officeDocument/2006/relationships/slideLayout" Target="../slideLayouts/slideLayout379.xml"/><Relationship Id="rId4" Type="http://schemas.openxmlformats.org/officeDocument/2006/relationships/slideLayout" Target="../slideLayouts/slideLayout378.xml"/><Relationship Id="rId3" Type="http://schemas.openxmlformats.org/officeDocument/2006/relationships/slideLayout" Target="../slideLayouts/slideLayout377.xml"/><Relationship Id="rId2" Type="http://schemas.openxmlformats.org/officeDocument/2006/relationships/slideLayout" Target="../slideLayouts/slideLayout376.xml"/><Relationship Id="rId13" Type="http://schemas.openxmlformats.org/officeDocument/2006/relationships/theme" Target="../theme/theme35.xml"/><Relationship Id="rId12" Type="http://schemas.openxmlformats.org/officeDocument/2006/relationships/image" Target="../media/image1.png"/><Relationship Id="rId11" Type="http://schemas.openxmlformats.org/officeDocument/2006/relationships/slideLayout" Target="../slideLayouts/slideLayout385.xml"/><Relationship Id="rId10" Type="http://schemas.openxmlformats.org/officeDocument/2006/relationships/slideLayout" Target="../slideLayouts/slideLayout384.xml"/><Relationship Id="rId1"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9" Type="http://schemas.openxmlformats.org/officeDocument/2006/relationships/slideLayout" Target="../slideLayouts/slideLayout394.xml"/><Relationship Id="rId8" Type="http://schemas.openxmlformats.org/officeDocument/2006/relationships/slideLayout" Target="../slideLayouts/slideLayout393.xml"/><Relationship Id="rId7" Type="http://schemas.openxmlformats.org/officeDocument/2006/relationships/slideLayout" Target="../slideLayouts/slideLayout392.xml"/><Relationship Id="rId6" Type="http://schemas.openxmlformats.org/officeDocument/2006/relationships/slideLayout" Target="../slideLayouts/slideLayout391.xml"/><Relationship Id="rId5" Type="http://schemas.openxmlformats.org/officeDocument/2006/relationships/slideLayout" Target="../slideLayouts/slideLayout390.xml"/><Relationship Id="rId4" Type="http://schemas.openxmlformats.org/officeDocument/2006/relationships/slideLayout" Target="../slideLayouts/slideLayout389.xml"/><Relationship Id="rId3" Type="http://schemas.openxmlformats.org/officeDocument/2006/relationships/slideLayout" Target="../slideLayouts/slideLayout388.xml"/><Relationship Id="rId2" Type="http://schemas.openxmlformats.org/officeDocument/2006/relationships/slideLayout" Target="../slideLayouts/slideLayout387.xml"/><Relationship Id="rId13" Type="http://schemas.openxmlformats.org/officeDocument/2006/relationships/theme" Target="../theme/theme36.xml"/><Relationship Id="rId12" Type="http://schemas.openxmlformats.org/officeDocument/2006/relationships/image" Target="../media/image1.png"/><Relationship Id="rId11" Type="http://schemas.openxmlformats.org/officeDocument/2006/relationships/slideLayout" Target="../slideLayouts/slideLayout396.xml"/><Relationship Id="rId10" Type="http://schemas.openxmlformats.org/officeDocument/2006/relationships/slideLayout" Target="../slideLayouts/slideLayout395.xml"/><Relationship Id="rId1"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05.xml"/><Relationship Id="rId8" Type="http://schemas.openxmlformats.org/officeDocument/2006/relationships/slideLayout" Target="../slideLayouts/slideLayout404.xml"/><Relationship Id="rId7" Type="http://schemas.openxmlformats.org/officeDocument/2006/relationships/slideLayout" Target="../slideLayouts/slideLayout403.xml"/><Relationship Id="rId6" Type="http://schemas.openxmlformats.org/officeDocument/2006/relationships/slideLayout" Target="../slideLayouts/slideLayout402.xml"/><Relationship Id="rId5" Type="http://schemas.openxmlformats.org/officeDocument/2006/relationships/slideLayout" Target="../slideLayouts/slideLayout401.xml"/><Relationship Id="rId4" Type="http://schemas.openxmlformats.org/officeDocument/2006/relationships/slideLayout" Target="../slideLayouts/slideLayout400.xml"/><Relationship Id="rId3" Type="http://schemas.openxmlformats.org/officeDocument/2006/relationships/slideLayout" Target="../slideLayouts/slideLayout399.xml"/><Relationship Id="rId2" Type="http://schemas.openxmlformats.org/officeDocument/2006/relationships/slideLayout" Target="../slideLayouts/slideLayout398.xml"/><Relationship Id="rId13" Type="http://schemas.openxmlformats.org/officeDocument/2006/relationships/theme" Target="../theme/theme37.xml"/><Relationship Id="rId12" Type="http://schemas.openxmlformats.org/officeDocument/2006/relationships/image" Target="../media/image1.png"/><Relationship Id="rId11" Type="http://schemas.openxmlformats.org/officeDocument/2006/relationships/slideLayout" Target="../slideLayouts/slideLayout407.xml"/><Relationship Id="rId10" Type="http://schemas.openxmlformats.org/officeDocument/2006/relationships/slideLayout" Target="../slideLayouts/slideLayout406.xml"/><Relationship Id="rId1"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9" Type="http://schemas.openxmlformats.org/officeDocument/2006/relationships/slideLayout" Target="../slideLayouts/slideLayout416.xml"/><Relationship Id="rId8" Type="http://schemas.openxmlformats.org/officeDocument/2006/relationships/slideLayout" Target="../slideLayouts/slideLayout415.xml"/><Relationship Id="rId7" Type="http://schemas.openxmlformats.org/officeDocument/2006/relationships/slideLayout" Target="../slideLayouts/slideLayout414.xml"/><Relationship Id="rId6" Type="http://schemas.openxmlformats.org/officeDocument/2006/relationships/slideLayout" Target="../slideLayouts/slideLayout413.xml"/><Relationship Id="rId5" Type="http://schemas.openxmlformats.org/officeDocument/2006/relationships/slideLayout" Target="../slideLayouts/slideLayout412.xml"/><Relationship Id="rId4" Type="http://schemas.openxmlformats.org/officeDocument/2006/relationships/slideLayout" Target="../slideLayouts/slideLayout411.xml"/><Relationship Id="rId3" Type="http://schemas.openxmlformats.org/officeDocument/2006/relationships/slideLayout" Target="../slideLayouts/slideLayout410.xml"/><Relationship Id="rId2" Type="http://schemas.openxmlformats.org/officeDocument/2006/relationships/slideLayout" Target="../slideLayouts/slideLayout409.xml"/><Relationship Id="rId13" Type="http://schemas.openxmlformats.org/officeDocument/2006/relationships/theme" Target="../theme/theme38.xml"/><Relationship Id="rId12" Type="http://schemas.openxmlformats.org/officeDocument/2006/relationships/image" Target="../media/image1.png"/><Relationship Id="rId11" Type="http://schemas.openxmlformats.org/officeDocument/2006/relationships/slideLayout" Target="../slideLayouts/slideLayout418.xml"/><Relationship Id="rId10" Type="http://schemas.openxmlformats.org/officeDocument/2006/relationships/slideLayout" Target="../slideLayouts/slideLayout417.xml"/><Relationship Id="rId1"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9" Type="http://schemas.openxmlformats.org/officeDocument/2006/relationships/slideLayout" Target="../slideLayouts/slideLayout427.xml"/><Relationship Id="rId8" Type="http://schemas.openxmlformats.org/officeDocument/2006/relationships/slideLayout" Target="../slideLayouts/slideLayout426.xml"/><Relationship Id="rId7" Type="http://schemas.openxmlformats.org/officeDocument/2006/relationships/slideLayout" Target="../slideLayouts/slideLayout425.xml"/><Relationship Id="rId6" Type="http://schemas.openxmlformats.org/officeDocument/2006/relationships/slideLayout" Target="../slideLayouts/slideLayout424.xml"/><Relationship Id="rId5" Type="http://schemas.openxmlformats.org/officeDocument/2006/relationships/slideLayout" Target="../slideLayouts/slideLayout423.xml"/><Relationship Id="rId4" Type="http://schemas.openxmlformats.org/officeDocument/2006/relationships/slideLayout" Target="../slideLayouts/slideLayout422.xml"/><Relationship Id="rId3" Type="http://schemas.openxmlformats.org/officeDocument/2006/relationships/slideLayout" Target="../slideLayouts/slideLayout421.xml"/><Relationship Id="rId2" Type="http://schemas.openxmlformats.org/officeDocument/2006/relationships/slideLayout" Target="../slideLayouts/slideLayout420.xml"/><Relationship Id="rId13" Type="http://schemas.openxmlformats.org/officeDocument/2006/relationships/theme" Target="../theme/theme39.xml"/><Relationship Id="rId12" Type="http://schemas.openxmlformats.org/officeDocument/2006/relationships/image" Target="../media/image1.png"/><Relationship Id="rId11" Type="http://schemas.openxmlformats.org/officeDocument/2006/relationships/slideLayout" Target="../slideLayouts/slideLayout429.xml"/><Relationship Id="rId10" Type="http://schemas.openxmlformats.org/officeDocument/2006/relationships/slideLayout" Target="../slideLayouts/slideLayout428.xml"/><Relationship Id="rId1" Type="http://schemas.openxmlformats.org/officeDocument/2006/relationships/slideLayout" Target="../slideLayouts/slideLayout4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0.xml.rels><?xml version="1.0" encoding="UTF-8" standalone="yes"?>
<Relationships xmlns="http://schemas.openxmlformats.org/package/2006/relationships"><Relationship Id="rId9" Type="http://schemas.openxmlformats.org/officeDocument/2006/relationships/slideLayout" Target="../slideLayouts/slideLayout438.xml"/><Relationship Id="rId8" Type="http://schemas.openxmlformats.org/officeDocument/2006/relationships/slideLayout" Target="../slideLayouts/slideLayout437.xml"/><Relationship Id="rId7" Type="http://schemas.openxmlformats.org/officeDocument/2006/relationships/slideLayout" Target="../slideLayouts/slideLayout436.xml"/><Relationship Id="rId6" Type="http://schemas.openxmlformats.org/officeDocument/2006/relationships/slideLayout" Target="../slideLayouts/slideLayout435.xml"/><Relationship Id="rId5" Type="http://schemas.openxmlformats.org/officeDocument/2006/relationships/slideLayout" Target="../slideLayouts/slideLayout434.xml"/><Relationship Id="rId4" Type="http://schemas.openxmlformats.org/officeDocument/2006/relationships/slideLayout" Target="../slideLayouts/slideLayout433.xml"/><Relationship Id="rId3" Type="http://schemas.openxmlformats.org/officeDocument/2006/relationships/slideLayout" Target="../slideLayouts/slideLayout432.xml"/><Relationship Id="rId2" Type="http://schemas.openxmlformats.org/officeDocument/2006/relationships/slideLayout" Target="../slideLayouts/slideLayout431.xml"/><Relationship Id="rId13" Type="http://schemas.openxmlformats.org/officeDocument/2006/relationships/theme" Target="../theme/theme40.xml"/><Relationship Id="rId12" Type="http://schemas.openxmlformats.org/officeDocument/2006/relationships/image" Target="../media/image1.png"/><Relationship Id="rId11" Type="http://schemas.openxmlformats.org/officeDocument/2006/relationships/slideLayout" Target="../slideLayouts/slideLayout440.xml"/><Relationship Id="rId10" Type="http://schemas.openxmlformats.org/officeDocument/2006/relationships/slideLayout" Target="../slideLayouts/slideLayout439.xml"/><Relationship Id="rId1" Type="http://schemas.openxmlformats.org/officeDocument/2006/relationships/slideLayout" Target="../slideLayouts/slideLayout430.xml"/></Relationships>
</file>

<file path=ppt/slideMasters/_rels/slideMaster41.xml.rels><?xml version="1.0" encoding="UTF-8" standalone="yes"?>
<Relationships xmlns="http://schemas.openxmlformats.org/package/2006/relationships"><Relationship Id="rId9" Type="http://schemas.openxmlformats.org/officeDocument/2006/relationships/slideLayout" Target="../slideLayouts/slideLayout449.xml"/><Relationship Id="rId8" Type="http://schemas.openxmlformats.org/officeDocument/2006/relationships/slideLayout" Target="../slideLayouts/slideLayout448.xml"/><Relationship Id="rId7" Type="http://schemas.openxmlformats.org/officeDocument/2006/relationships/slideLayout" Target="../slideLayouts/slideLayout447.xml"/><Relationship Id="rId6" Type="http://schemas.openxmlformats.org/officeDocument/2006/relationships/slideLayout" Target="../slideLayouts/slideLayout446.xml"/><Relationship Id="rId5" Type="http://schemas.openxmlformats.org/officeDocument/2006/relationships/slideLayout" Target="../slideLayouts/slideLayout445.xml"/><Relationship Id="rId4" Type="http://schemas.openxmlformats.org/officeDocument/2006/relationships/slideLayout" Target="../slideLayouts/slideLayout444.xml"/><Relationship Id="rId3" Type="http://schemas.openxmlformats.org/officeDocument/2006/relationships/slideLayout" Target="../slideLayouts/slideLayout443.xml"/><Relationship Id="rId2" Type="http://schemas.openxmlformats.org/officeDocument/2006/relationships/slideLayout" Target="../slideLayouts/slideLayout442.xml"/><Relationship Id="rId13" Type="http://schemas.openxmlformats.org/officeDocument/2006/relationships/theme" Target="../theme/theme41.xml"/><Relationship Id="rId12" Type="http://schemas.openxmlformats.org/officeDocument/2006/relationships/image" Target="../media/image1.png"/><Relationship Id="rId11" Type="http://schemas.openxmlformats.org/officeDocument/2006/relationships/slideLayout" Target="../slideLayouts/slideLayout451.xml"/><Relationship Id="rId10" Type="http://schemas.openxmlformats.org/officeDocument/2006/relationships/slideLayout" Target="../slideLayouts/slideLayout450.xml"/><Relationship Id="rId1"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9" Type="http://schemas.openxmlformats.org/officeDocument/2006/relationships/slideLayout" Target="../slideLayouts/slideLayout460.xml"/><Relationship Id="rId8" Type="http://schemas.openxmlformats.org/officeDocument/2006/relationships/slideLayout" Target="../slideLayouts/slideLayout459.xml"/><Relationship Id="rId7" Type="http://schemas.openxmlformats.org/officeDocument/2006/relationships/slideLayout" Target="../slideLayouts/slideLayout458.xml"/><Relationship Id="rId6" Type="http://schemas.openxmlformats.org/officeDocument/2006/relationships/slideLayout" Target="../slideLayouts/slideLayout457.xml"/><Relationship Id="rId5" Type="http://schemas.openxmlformats.org/officeDocument/2006/relationships/slideLayout" Target="../slideLayouts/slideLayout456.xml"/><Relationship Id="rId4" Type="http://schemas.openxmlformats.org/officeDocument/2006/relationships/slideLayout" Target="../slideLayouts/slideLayout455.xml"/><Relationship Id="rId3" Type="http://schemas.openxmlformats.org/officeDocument/2006/relationships/slideLayout" Target="../slideLayouts/slideLayout454.xml"/><Relationship Id="rId2" Type="http://schemas.openxmlformats.org/officeDocument/2006/relationships/slideLayout" Target="../slideLayouts/slideLayout453.xml"/><Relationship Id="rId13" Type="http://schemas.openxmlformats.org/officeDocument/2006/relationships/theme" Target="../theme/theme42.xml"/><Relationship Id="rId12" Type="http://schemas.openxmlformats.org/officeDocument/2006/relationships/image" Target="../media/image1.png"/><Relationship Id="rId11" Type="http://schemas.openxmlformats.org/officeDocument/2006/relationships/slideLayout" Target="../slideLayouts/slideLayout462.xml"/><Relationship Id="rId10" Type="http://schemas.openxmlformats.org/officeDocument/2006/relationships/slideLayout" Target="../slideLayouts/slideLayout461.xml"/><Relationship Id="rId1" Type="http://schemas.openxmlformats.org/officeDocument/2006/relationships/slideLayout" Target="../slideLayouts/slideLayout452.xml"/></Relationships>
</file>

<file path=ppt/slideMasters/_rels/slideMaster43.xml.rels><?xml version="1.0" encoding="UTF-8" standalone="yes"?>
<Relationships xmlns="http://schemas.openxmlformats.org/package/2006/relationships"><Relationship Id="rId9" Type="http://schemas.openxmlformats.org/officeDocument/2006/relationships/slideLayout" Target="../slideLayouts/slideLayout471.xml"/><Relationship Id="rId8" Type="http://schemas.openxmlformats.org/officeDocument/2006/relationships/slideLayout" Target="../slideLayouts/slideLayout470.xml"/><Relationship Id="rId7" Type="http://schemas.openxmlformats.org/officeDocument/2006/relationships/slideLayout" Target="../slideLayouts/slideLayout469.xml"/><Relationship Id="rId6" Type="http://schemas.openxmlformats.org/officeDocument/2006/relationships/slideLayout" Target="../slideLayouts/slideLayout468.xml"/><Relationship Id="rId5" Type="http://schemas.openxmlformats.org/officeDocument/2006/relationships/slideLayout" Target="../slideLayouts/slideLayout467.xml"/><Relationship Id="rId4" Type="http://schemas.openxmlformats.org/officeDocument/2006/relationships/slideLayout" Target="../slideLayouts/slideLayout466.xml"/><Relationship Id="rId3" Type="http://schemas.openxmlformats.org/officeDocument/2006/relationships/slideLayout" Target="../slideLayouts/slideLayout465.xml"/><Relationship Id="rId2" Type="http://schemas.openxmlformats.org/officeDocument/2006/relationships/slideLayout" Target="../slideLayouts/slideLayout464.xml"/><Relationship Id="rId13" Type="http://schemas.openxmlformats.org/officeDocument/2006/relationships/theme" Target="../theme/theme43.xml"/><Relationship Id="rId12" Type="http://schemas.openxmlformats.org/officeDocument/2006/relationships/image" Target="../media/image1.png"/><Relationship Id="rId11" Type="http://schemas.openxmlformats.org/officeDocument/2006/relationships/slideLayout" Target="../slideLayouts/slideLayout473.xml"/><Relationship Id="rId10" Type="http://schemas.openxmlformats.org/officeDocument/2006/relationships/slideLayout" Target="../slideLayouts/slideLayout472.xml"/><Relationship Id="rId1" Type="http://schemas.openxmlformats.org/officeDocument/2006/relationships/slideLayout" Target="../slideLayouts/slideLayout463.xml"/></Relationships>
</file>

<file path=ppt/slideMasters/_rels/slideMaster44.xml.rels><?xml version="1.0" encoding="UTF-8" standalone="yes"?>
<Relationships xmlns="http://schemas.openxmlformats.org/package/2006/relationships"><Relationship Id="rId9" Type="http://schemas.openxmlformats.org/officeDocument/2006/relationships/slideLayout" Target="../slideLayouts/slideLayout482.xml"/><Relationship Id="rId8" Type="http://schemas.openxmlformats.org/officeDocument/2006/relationships/slideLayout" Target="../slideLayouts/slideLayout481.xml"/><Relationship Id="rId7" Type="http://schemas.openxmlformats.org/officeDocument/2006/relationships/slideLayout" Target="../slideLayouts/slideLayout480.xml"/><Relationship Id="rId6" Type="http://schemas.openxmlformats.org/officeDocument/2006/relationships/slideLayout" Target="../slideLayouts/slideLayout479.xml"/><Relationship Id="rId5" Type="http://schemas.openxmlformats.org/officeDocument/2006/relationships/slideLayout" Target="../slideLayouts/slideLayout478.xml"/><Relationship Id="rId4" Type="http://schemas.openxmlformats.org/officeDocument/2006/relationships/slideLayout" Target="../slideLayouts/slideLayout477.xml"/><Relationship Id="rId3" Type="http://schemas.openxmlformats.org/officeDocument/2006/relationships/slideLayout" Target="../slideLayouts/slideLayout476.xml"/><Relationship Id="rId2" Type="http://schemas.openxmlformats.org/officeDocument/2006/relationships/slideLayout" Target="../slideLayouts/slideLayout475.xml"/><Relationship Id="rId13" Type="http://schemas.openxmlformats.org/officeDocument/2006/relationships/theme" Target="../theme/theme44.xml"/><Relationship Id="rId12" Type="http://schemas.openxmlformats.org/officeDocument/2006/relationships/image" Target="../media/image1.png"/><Relationship Id="rId11" Type="http://schemas.openxmlformats.org/officeDocument/2006/relationships/slideLayout" Target="../slideLayouts/slideLayout484.xml"/><Relationship Id="rId10" Type="http://schemas.openxmlformats.org/officeDocument/2006/relationships/slideLayout" Target="../slideLayouts/slideLayout483.xml"/><Relationship Id="rId1" Type="http://schemas.openxmlformats.org/officeDocument/2006/relationships/slideLayout" Target="../slideLayouts/slideLayout474.xml"/></Relationships>
</file>

<file path=ppt/slideMasters/_rels/slideMaster45.xml.rels><?xml version="1.0" encoding="UTF-8" standalone="yes"?>
<Relationships xmlns="http://schemas.openxmlformats.org/package/2006/relationships"><Relationship Id="rId9" Type="http://schemas.openxmlformats.org/officeDocument/2006/relationships/slideLayout" Target="../slideLayouts/slideLayout493.xml"/><Relationship Id="rId8" Type="http://schemas.openxmlformats.org/officeDocument/2006/relationships/slideLayout" Target="../slideLayouts/slideLayout492.xml"/><Relationship Id="rId7" Type="http://schemas.openxmlformats.org/officeDocument/2006/relationships/slideLayout" Target="../slideLayouts/slideLayout491.xml"/><Relationship Id="rId6" Type="http://schemas.openxmlformats.org/officeDocument/2006/relationships/slideLayout" Target="../slideLayouts/slideLayout490.xml"/><Relationship Id="rId5" Type="http://schemas.openxmlformats.org/officeDocument/2006/relationships/slideLayout" Target="../slideLayouts/slideLayout489.xml"/><Relationship Id="rId4" Type="http://schemas.openxmlformats.org/officeDocument/2006/relationships/slideLayout" Target="../slideLayouts/slideLayout488.xml"/><Relationship Id="rId3" Type="http://schemas.openxmlformats.org/officeDocument/2006/relationships/slideLayout" Target="../slideLayouts/slideLayout487.xml"/><Relationship Id="rId2" Type="http://schemas.openxmlformats.org/officeDocument/2006/relationships/slideLayout" Target="../slideLayouts/slideLayout486.xml"/><Relationship Id="rId13" Type="http://schemas.openxmlformats.org/officeDocument/2006/relationships/theme" Target="../theme/theme45.xml"/><Relationship Id="rId12" Type="http://schemas.openxmlformats.org/officeDocument/2006/relationships/image" Target="../media/image1.png"/><Relationship Id="rId11" Type="http://schemas.openxmlformats.org/officeDocument/2006/relationships/slideLayout" Target="../slideLayouts/slideLayout495.xml"/><Relationship Id="rId10" Type="http://schemas.openxmlformats.org/officeDocument/2006/relationships/slideLayout" Target="../slideLayouts/slideLayout494.xml"/><Relationship Id="rId1"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9" Type="http://schemas.openxmlformats.org/officeDocument/2006/relationships/slideLayout" Target="../slideLayouts/slideLayout504.xml"/><Relationship Id="rId8" Type="http://schemas.openxmlformats.org/officeDocument/2006/relationships/slideLayout" Target="../slideLayouts/slideLayout503.xml"/><Relationship Id="rId7" Type="http://schemas.openxmlformats.org/officeDocument/2006/relationships/slideLayout" Target="../slideLayouts/slideLayout502.xml"/><Relationship Id="rId6" Type="http://schemas.openxmlformats.org/officeDocument/2006/relationships/slideLayout" Target="../slideLayouts/slideLayout501.xml"/><Relationship Id="rId5" Type="http://schemas.openxmlformats.org/officeDocument/2006/relationships/slideLayout" Target="../slideLayouts/slideLayout500.xml"/><Relationship Id="rId4" Type="http://schemas.openxmlformats.org/officeDocument/2006/relationships/slideLayout" Target="../slideLayouts/slideLayout499.xml"/><Relationship Id="rId3" Type="http://schemas.openxmlformats.org/officeDocument/2006/relationships/slideLayout" Target="../slideLayouts/slideLayout498.xml"/><Relationship Id="rId2" Type="http://schemas.openxmlformats.org/officeDocument/2006/relationships/slideLayout" Target="../slideLayouts/slideLayout497.xml"/><Relationship Id="rId13" Type="http://schemas.openxmlformats.org/officeDocument/2006/relationships/theme" Target="../theme/theme46.xml"/><Relationship Id="rId12" Type="http://schemas.openxmlformats.org/officeDocument/2006/relationships/image" Target="../media/image1.png"/><Relationship Id="rId11" Type="http://schemas.openxmlformats.org/officeDocument/2006/relationships/slideLayout" Target="../slideLayouts/slideLayout506.xml"/><Relationship Id="rId10" Type="http://schemas.openxmlformats.org/officeDocument/2006/relationships/slideLayout" Target="../slideLayouts/slideLayout505.xml"/><Relationship Id="rId1"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9" Type="http://schemas.openxmlformats.org/officeDocument/2006/relationships/slideLayout" Target="../slideLayouts/slideLayout515.xml"/><Relationship Id="rId8" Type="http://schemas.openxmlformats.org/officeDocument/2006/relationships/slideLayout" Target="../slideLayouts/slideLayout514.xml"/><Relationship Id="rId7" Type="http://schemas.openxmlformats.org/officeDocument/2006/relationships/slideLayout" Target="../slideLayouts/slideLayout513.xml"/><Relationship Id="rId6" Type="http://schemas.openxmlformats.org/officeDocument/2006/relationships/slideLayout" Target="../slideLayouts/slideLayout512.xml"/><Relationship Id="rId5" Type="http://schemas.openxmlformats.org/officeDocument/2006/relationships/slideLayout" Target="../slideLayouts/slideLayout511.xml"/><Relationship Id="rId4" Type="http://schemas.openxmlformats.org/officeDocument/2006/relationships/slideLayout" Target="../slideLayouts/slideLayout510.xml"/><Relationship Id="rId3" Type="http://schemas.openxmlformats.org/officeDocument/2006/relationships/slideLayout" Target="../slideLayouts/slideLayout509.xml"/><Relationship Id="rId2" Type="http://schemas.openxmlformats.org/officeDocument/2006/relationships/slideLayout" Target="../slideLayouts/slideLayout508.xml"/><Relationship Id="rId13" Type="http://schemas.openxmlformats.org/officeDocument/2006/relationships/theme" Target="../theme/theme47.xml"/><Relationship Id="rId12" Type="http://schemas.openxmlformats.org/officeDocument/2006/relationships/image" Target="../media/image1.png"/><Relationship Id="rId11" Type="http://schemas.openxmlformats.org/officeDocument/2006/relationships/slideLayout" Target="../slideLayouts/slideLayout517.xml"/><Relationship Id="rId10" Type="http://schemas.openxmlformats.org/officeDocument/2006/relationships/slideLayout" Target="../slideLayouts/slideLayout516.xml"/><Relationship Id="rId1"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9" Type="http://schemas.openxmlformats.org/officeDocument/2006/relationships/slideLayout" Target="../slideLayouts/slideLayout526.xml"/><Relationship Id="rId8" Type="http://schemas.openxmlformats.org/officeDocument/2006/relationships/slideLayout" Target="../slideLayouts/slideLayout525.xml"/><Relationship Id="rId7" Type="http://schemas.openxmlformats.org/officeDocument/2006/relationships/slideLayout" Target="../slideLayouts/slideLayout524.xml"/><Relationship Id="rId6" Type="http://schemas.openxmlformats.org/officeDocument/2006/relationships/slideLayout" Target="../slideLayouts/slideLayout523.xml"/><Relationship Id="rId5" Type="http://schemas.openxmlformats.org/officeDocument/2006/relationships/slideLayout" Target="../slideLayouts/slideLayout522.xml"/><Relationship Id="rId4" Type="http://schemas.openxmlformats.org/officeDocument/2006/relationships/slideLayout" Target="../slideLayouts/slideLayout521.xml"/><Relationship Id="rId3" Type="http://schemas.openxmlformats.org/officeDocument/2006/relationships/slideLayout" Target="../slideLayouts/slideLayout520.xml"/><Relationship Id="rId2" Type="http://schemas.openxmlformats.org/officeDocument/2006/relationships/slideLayout" Target="../slideLayouts/slideLayout519.xml"/><Relationship Id="rId13" Type="http://schemas.openxmlformats.org/officeDocument/2006/relationships/theme" Target="../theme/theme48.xml"/><Relationship Id="rId12" Type="http://schemas.openxmlformats.org/officeDocument/2006/relationships/image" Target="../media/image1.png"/><Relationship Id="rId11" Type="http://schemas.openxmlformats.org/officeDocument/2006/relationships/slideLayout" Target="../slideLayouts/slideLayout528.xml"/><Relationship Id="rId10" Type="http://schemas.openxmlformats.org/officeDocument/2006/relationships/slideLayout" Target="../slideLayouts/slideLayout527.xml"/><Relationship Id="rId1"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9" Type="http://schemas.openxmlformats.org/officeDocument/2006/relationships/slideLayout" Target="../slideLayouts/slideLayout537.xml"/><Relationship Id="rId8" Type="http://schemas.openxmlformats.org/officeDocument/2006/relationships/slideLayout" Target="../slideLayouts/slideLayout536.xml"/><Relationship Id="rId7" Type="http://schemas.openxmlformats.org/officeDocument/2006/relationships/slideLayout" Target="../slideLayouts/slideLayout535.xml"/><Relationship Id="rId6" Type="http://schemas.openxmlformats.org/officeDocument/2006/relationships/slideLayout" Target="../slideLayouts/slideLayout534.xml"/><Relationship Id="rId5" Type="http://schemas.openxmlformats.org/officeDocument/2006/relationships/slideLayout" Target="../slideLayouts/slideLayout533.xml"/><Relationship Id="rId4" Type="http://schemas.openxmlformats.org/officeDocument/2006/relationships/slideLayout" Target="../slideLayouts/slideLayout532.xml"/><Relationship Id="rId3" Type="http://schemas.openxmlformats.org/officeDocument/2006/relationships/slideLayout" Target="../slideLayouts/slideLayout531.xml"/><Relationship Id="rId2" Type="http://schemas.openxmlformats.org/officeDocument/2006/relationships/slideLayout" Target="../slideLayouts/slideLayout530.xml"/><Relationship Id="rId13" Type="http://schemas.openxmlformats.org/officeDocument/2006/relationships/theme" Target="../theme/theme49.xml"/><Relationship Id="rId12" Type="http://schemas.openxmlformats.org/officeDocument/2006/relationships/image" Target="../media/image1.png"/><Relationship Id="rId11" Type="http://schemas.openxmlformats.org/officeDocument/2006/relationships/slideLayout" Target="../slideLayouts/slideLayout539.xml"/><Relationship Id="rId10" Type="http://schemas.openxmlformats.org/officeDocument/2006/relationships/slideLayout" Target="../slideLayouts/slideLayout538.xml"/><Relationship Id="rId1"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0.xml.rels><?xml version="1.0" encoding="UTF-8" standalone="yes"?>
<Relationships xmlns="http://schemas.openxmlformats.org/package/2006/relationships"><Relationship Id="rId9" Type="http://schemas.openxmlformats.org/officeDocument/2006/relationships/slideLayout" Target="../slideLayouts/slideLayout548.xml"/><Relationship Id="rId8" Type="http://schemas.openxmlformats.org/officeDocument/2006/relationships/slideLayout" Target="../slideLayouts/slideLayout547.xml"/><Relationship Id="rId7" Type="http://schemas.openxmlformats.org/officeDocument/2006/relationships/slideLayout" Target="../slideLayouts/slideLayout546.xml"/><Relationship Id="rId6" Type="http://schemas.openxmlformats.org/officeDocument/2006/relationships/slideLayout" Target="../slideLayouts/slideLayout545.xml"/><Relationship Id="rId5" Type="http://schemas.openxmlformats.org/officeDocument/2006/relationships/slideLayout" Target="../slideLayouts/slideLayout544.xml"/><Relationship Id="rId4" Type="http://schemas.openxmlformats.org/officeDocument/2006/relationships/slideLayout" Target="../slideLayouts/slideLayout543.xml"/><Relationship Id="rId3" Type="http://schemas.openxmlformats.org/officeDocument/2006/relationships/slideLayout" Target="../slideLayouts/slideLayout542.xml"/><Relationship Id="rId2" Type="http://schemas.openxmlformats.org/officeDocument/2006/relationships/slideLayout" Target="../slideLayouts/slideLayout541.xml"/><Relationship Id="rId13" Type="http://schemas.openxmlformats.org/officeDocument/2006/relationships/theme" Target="../theme/theme50.xml"/><Relationship Id="rId12" Type="http://schemas.openxmlformats.org/officeDocument/2006/relationships/image" Target="../media/image1.png"/><Relationship Id="rId11" Type="http://schemas.openxmlformats.org/officeDocument/2006/relationships/slideLayout" Target="../slideLayouts/slideLayout550.xml"/><Relationship Id="rId10" Type="http://schemas.openxmlformats.org/officeDocument/2006/relationships/slideLayout" Target="../slideLayouts/slideLayout549.xml"/><Relationship Id="rId1" Type="http://schemas.openxmlformats.org/officeDocument/2006/relationships/slideLayout" Target="../slideLayouts/slideLayout540.xml"/></Relationships>
</file>

<file path=ppt/slideMasters/_rels/slideMaster51.xml.rels><?xml version="1.0" encoding="UTF-8" standalone="yes"?>
<Relationships xmlns="http://schemas.openxmlformats.org/package/2006/relationships"><Relationship Id="rId9" Type="http://schemas.openxmlformats.org/officeDocument/2006/relationships/slideLayout" Target="../slideLayouts/slideLayout559.xml"/><Relationship Id="rId8" Type="http://schemas.openxmlformats.org/officeDocument/2006/relationships/slideLayout" Target="../slideLayouts/slideLayout558.xml"/><Relationship Id="rId7" Type="http://schemas.openxmlformats.org/officeDocument/2006/relationships/slideLayout" Target="../slideLayouts/slideLayout557.xml"/><Relationship Id="rId6" Type="http://schemas.openxmlformats.org/officeDocument/2006/relationships/slideLayout" Target="../slideLayouts/slideLayout556.xml"/><Relationship Id="rId5" Type="http://schemas.openxmlformats.org/officeDocument/2006/relationships/slideLayout" Target="../slideLayouts/slideLayout555.xml"/><Relationship Id="rId4" Type="http://schemas.openxmlformats.org/officeDocument/2006/relationships/slideLayout" Target="../slideLayouts/slideLayout554.xml"/><Relationship Id="rId3" Type="http://schemas.openxmlformats.org/officeDocument/2006/relationships/slideLayout" Target="../slideLayouts/slideLayout553.xml"/><Relationship Id="rId2" Type="http://schemas.openxmlformats.org/officeDocument/2006/relationships/slideLayout" Target="../slideLayouts/slideLayout552.xml"/><Relationship Id="rId13" Type="http://schemas.openxmlformats.org/officeDocument/2006/relationships/theme" Target="../theme/theme51.xml"/><Relationship Id="rId12" Type="http://schemas.openxmlformats.org/officeDocument/2006/relationships/image" Target="../media/image1.png"/><Relationship Id="rId11" Type="http://schemas.openxmlformats.org/officeDocument/2006/relationships/slideLayout" Target="../slideLayouts/slideLayout561.xml"/><Relationship Id="rId10" Type="http://schemas.openxmlformats.org/officeDocument/2006/relationships/slideLayout" Target="../slideLayouts/slideLayout560.xml"/><Relationship Id="rId1" Type="http://schemas.openxmlformats.org/officeDocument/2006/relationships/slideLayout" Target="../slideLayouts/slideLayout551.xml"/></Relationships>
</file>

<file path=ppt/slideMasters/_rels/slideMaster52.xml.rels><?xml version="1.0" encoding="UTF-8" standalone="yes"?>
<Relationships xmlns="http://schemas.openxmlformats.org/package/2006/relationships"><Relationship Id="rId9" Type="http://schemas.openxmlformats.org/officeDocument/2006/relationships/slideLayout" Target="../slideLayouts/slideLayout570.xml"/><Relationship Id="rId8" Type="http://schemas.openxmlformats.org/officeDocument/2006/relationships/slideLayout" Target="../slideLayouts/slideLayout569.xml"/><Relationship Id="rId7" Type="http://schemas.openxmlformats.org/officeDocument/2006/relationships/slideLayout" Target="../slideLayouts/slideLayout568.xml"/><Relationship Id="rId6" Type="http://schemas.openxmlformats.org/officeDocument/2006/relationships/slideLayout" Target="../slideLayouts/slideLayout567.xml"/><Relationship Id="rId5" Type="http://schemas.openxmlformats.org/officeDocument/2006/relationships/slideLayout" Target="../slideLayouts/slideLayout566.xml"/><Relationship Id="rId4" Type="http://schemas.openxmlformats.org/officeDocument/2006/relationships/slideLayout" Target="../slideLayouts/slideLayout565.xml"/><Relationship Id="rId3" Type="http://schemas.openxmlformats.org/officeDocument/2006/relationships/slideLayout" Target="../slideLayouts/slideLayout564.xml"/><Relationship Id="rId2" Type="http://schemas.openxmlformats.org/officeDocument/2006/relationships/slideLayout" Target="../slideLayouts/slideLayout563.xml"/><Relationship Id="rId13" Type="http://schemas.openxmlformats.org/officeDocument/2006/relationships/theme" Target="../theme/theme52.xml"/><Relationship Id="rId12" Type="http://schemas.openxmlformats.org/officeDocument/2006/relationships/image" Target="../media/image1.png"/><Relationship Id="rId11" Type="http://schemas.openxmlformats.org/officeDocument/2006/relationships/slideLayout" Target="../slideLayouts/slideLayout572.xml"/><Relationship Id="rId10" Type="http://schemas.openxmlformats.org/officeDocument/2006/relationships/slideLayout" Target="../slideLayouts/slideLayout571.xml"/><Relationship Id="rId1" Type="http://schemas.openxmlformats.org/officeDocument/2006/relationships/slideLayout" Target="../slideLayouts/slideLayout562.xml"/></Relationships>
</file>

<file path=ppt/slideMasters/_rels/slideMaster53.xml.rels><?xml version="1.0" encoding="UTF-8" standalone="yes"?>
<Relationships xmlns="http://schemas.openxmlformats.org/package/2006/relationships"><Relationship Id="rId9" Type="http://schemas.openxmlformats.org/officeDocument/2006/relationships/slideLayout" Target="../slideLayouts/slideLayout581.xml"/><Relationship Id="rId8" Type="http://schemas.openxmlformats.org/officeDocument/2006/relationships/slideLayout" Target="../slideLayouts/slideLayout580.xml"/><Relationship Id="rId7" Type="http://schemas.openxmlformats.org/officeDocument/2006/relationships/slideLayout" Target="../slideLayouts/slideLayout579.xml"/><Relationship Id="rId6" Type="http://schemas.openxmlformats.org/officeDocument/2006/relationships/slideLayout" Target="../slideLayouts/slideLayout578.xml"/><Relationship Id="rId5" Type="http://schemas.openxmlformats.org/officeDocument/2006/relationships/slideLayout" Target="../slideLayouts/slideLayout577.xml"/><Relationship Id="rId4" Type="http://schemas.openxmlformats.org/officeDocument/2006/relationships/slideLayout" Target="../slideLayouts/slideLayout576.xml"/><Relationship Id="rId3" Type="http://schemas.openxmlformats.org/officeDocument/2006/relationships/slideLayout" Target="../slideLayouts/slideLayout575.xml"/><Relationship Id="rId2" Type="http://schemas.openxmlformats.org/officeDocument/2006/relationships/slideLayout" Target="../slideLayouts/slideLayout574.xml"/><Relationship Id="rId13" Type="http://schemas.openxmlformats.org/officeDocument/2006/relationships/theme" Target="../theme/theme53.xml"/><Relationship Id="rId12" Type="http://schemas.openxmlformats.org/officeDocument/2006/relationships/image" Target="../media/image1.png"/><Relationship Id="rId11" Type="http://schemas.openxmlformats.org/officeDocument/2006/relationships/slideLayout" Target="../slideLayouts/slideLayout583.xml"/><Relationship Id="rId10" Type="http://schemas.openxmlformats.org/officeDocument/2006/relationships/slideLayout" Target="../slideLayouts/slideLayout582.xml"/><Relationship Id="rId1" Type="http://schemas.openxmlformats.org/officeDocument/2006/relationships/slideLayout" Target="../slideLayouts/slideLayout573.xml"/></Relationships>
</file>

<file path=ppt/slideMasters/_rels/slideMaster54.xml.rels><?xml version="1.0" encoding="UTF-8" standalone="yes"?>
<Relationships xmlns="http://schemas.openxmlformats.org/package/2006/relationships"><Relationship Id="rId9" Type="http://schemas.openxmlformats.org/officeDocument/2006/relationships/slideLayout" Target="../slideLayouts/slideLayout592.xml"/><Relationship Id="rId8" Type="http://schemas.openxmlformats.org/officeDocument/2006/relationships/slideLayout" Target="../slideLayouts/slideLayout591.xml"/><Relationship Id="rId7" Type="http://schemas.openxmlformats.org/officeDocument/2006/relationships/slideLayout" Target="../slideLayouts/slideLayout590.xml"/><Relationship Id="rId6" Type="http://schemas.openxmlformats.org/officeDocument/2006/relationships/slideLayout" Target="../slideLayouts/slideLayout589.xml"/><Relationship Id="rId5" Type="http://schemas.openxmlformats.org/officeDocument/2006/relationships/slideLayout" Target="../slideLayouts/slideLayout588.xml"/><Relationship Id="rId4" Type="http://schemas.openxmlformats.org/officeDocument/2006/relationships/slideLayout" Target="../slideLayouts/slideLayout587.xml"/><Relationship Id="rId3" Type="http://schemas.openxmlformats.org/officeDocument/2006/relationships/slideLayout" Target="../slideLayouts/slideLayout586.xml"/><Relationship Id="rId2" Type="http://schemas.openxmlformats.org/officeDocument/2006/relationships/slideLayout" Target="../slideLayouts/slideLayout585.xml"/><Relationship Id="rId13" Type="http://schemas.openxmlformats.org/officeDocument/2006/relationships/theme" Target="../theme/theme54.xml"/><Relationship Id="rId12" Type="http://schemas.openxmlformats.org/officeDocument/2006/relationships/image" Target="../media/image1.png"/><Relationship Id="rId11" Type="http://schemas.openxmlformats.org/officeDocument/2006/relationships/slideLayout" Target="../slideLayouts/slideLayout594.xml"/><Relationship Id="rId10" Type="http://schemas.openxmlformats.org/officeDocument/2006/relationships/slideLayout" Target="../slideLayouts/slideLayout593.xml"/><Relationship Id="rId1" Type="http://schemas.openxmlformats.org/officeDocument/2006/relationships/slideLayout" Target="../slideLayouts/slideLayout584.xml"/></Relationships>
</file>

<file path=ppt/slideMasters/_rels/slideMaster55.xml.rels><?xml version="1.0" encoding="UTF-8" standalone="yes"?>
<Relationships xmlns="http://schemas.openxmlformats.org/package/2006/relationships"><Relationship Id="rId9" Type="http://schemas.openxmlformats.org/officeDocument/2006/relationships/slideLayout" Target="../slideLayouts/slideLayout603.xml"/><Relationship Id="rId8" Type="http://schemas.openxmlformats.org/officeDocument/2006/relationships/slideLayout" Target="../slideLayouts/slideLayout602.xml"/><Relationship Id="rId7" Type="http://schemas.openxmlformats.org/officeDocument/2006/relationships/slideLayout" Target="../slideLayouts/slideLayout601.xml"/><Relationship Id="rId6" Type="http://schemas.openxmlformats.org/officeDocument/2006/relationships/slideLayout" Target="../slideLayouts/slideLayout600.xml"/><Relationship Id="rId5" Type="http://schemas.openxmlformats.org/officeDocument/2006/relationships/slideLayout" Target="../slideLayouts/slideLayout599.xml"/><Relationship Id="rId4" Type="http://schemas.openxmlformats.org/officeDocument/2006/relationships/slideLayout" Target="../slideLayouts/slideLayout598.xml"/><Relationship Id="rId3" Type="http://schemas.openxmlformats.org/officeDocument/2006/relationships/slideLayout" Target="../slideLayouts/slideLayout597.xml"/><Relationship Id="rId2" Type="http://schemas.openxmlformats.org/officeDocument/2006/relationships/slideLayout" Target="../slideLayouts/slideLayout596.xml"/><Relationship Id="rId13" Type="http://schemas.openxmlformats.org/officeDocument/2006/relationships/theme" Target="../theme/theme55.xml"/><Relationship Id="rId12" Type="http://schemas.openxmlformats.org/officeDocument/2006/relationships/image" Target="../media/image1.png"/><Relationship Id="rId11" Type="http://schemas.openxmlformats.org/officeDocument/2006/relationships/slideLayout" Target="../slideLayouts/slideLayout605.xml"/><Relationship Id="rId10" Type="http://schemas.openxmlformats.org/officeDocument/2006/relationships/slideLayout" Target="../slideLayouts/slideLayout604.xml"/><Relationship Id="rId1"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9" Type="http://schemas.openxmlformats.org/officeDocument/2006/relationships/slideLayout" Target="../slideLayouts/slideLayout614.xml"/><Relationship Id="rId8" Type="http://schemas.openxmlformats.org/officeDocument/2006/relationships/slideLayout" Target="../slideLayouts/slideLayout613.xml"/><Relationship Id="rId7" Type="http://schemas.openxmlformats.org/officeDocument/2006/relationships/slideLayout" Target="../slideLayouts/slideLayout612.xml"/><Relationship Id="rId6" Type="http://schemas.openxmlformats.org/officeDocument/2006/relationships/slideLayout" Target="../slideLayouts/slideLayout611.xml"/><Relationship Id="rId5" Type="http://schemas.openxmlformats.org/officeDocument/2006/relationships/slideLayout" Target="../slideLayouts/slideLayout610.xml"/><Relationship Id="rId4" Type="http://schemas.openxmlformats.org/officeDocument/2006/relationships/slideLayout" Target="../slideLayouts/slideLayout609.xml"/><Relationship Id="rId3" Type="http://schemas.openxmlformats.org/officeDocument/2006/relationships/slideLayout" Target="../slideLayouts/slideLayout608.xml"/><Relationship Id="rId2" Type="http://schemas.openxmlformats.org/officeDocument/2006/relationships/slideLayout" Target="../slideLayouts/slideLayout607.xml"/><Relationship Id="rId13" Type="http://schemas.openxmlformats.org/officeDocument/2006/relationships/theme" Target="../theme/theme56.xml"/><Relationship Id="rId12" Type="http://schemas.openxmlformats.org/officeDocument/2006/relationships/image" Target="../media/image1.png"/><Relationship Id="rId11" Type="http://schemas.openxmlformats.org/officeDocument/2006/relationships/slideLayout" Target="../slideLayouts/slideLayout616.xml"/><Relationship Id="rId10" Type="http://schemas.openxmlformats.org/officeDocument/2006/relationships/slideLayout" Target="../slideLayouts/slideLayout615.xml"/><Relationship Id="rId1" Type="http://schemas.openxmlformats.org/officeDocument/2006/relationships/slideLayout" Target="../slideLayouts/slideLayout606.xml"/></Relationships>
</file>

<file path=ppt/slideMasters/_rels/slideMaster57.xml.rels><?xml version="1.0" encoding="UTF-8" standalone="yes"?>
<Relationships xmlns="http://schemas.openxmlformats.org/package/2006/relationships"><Relationship Id="rId9" Type="http://schemas.openxmlformats.org/officeDocument/2006/relationships/slideLayout" Target="../slideLayouts/slideLayout625.xml"/><Relationship Id="rId8" Type="http://schemas.openxmlformats.org/officeDocument/2006/relationships/slideLayout" Target="../slideLayouts/slideLayout624.xml"/><Relationship Id="rId7" Type="http://schemas.openxmlformats.org/officeDocument/2006/relationships/slideLayout" Target="../slideLayouts/slideLayout623.xml"/><Relationship Id="rId6" Type="http://schemas.openxmlformats.org/officeDocument/2006/relationships/slideLayout" Target="../slideLayouts/slideLayout622.xml"/><Relationship Id="rId5" Type="http://schemas.openxmlformats.org/officeDocument/2006/relationships/slideLayout" Target="../slideLayouts/slideLayout621.xml"/><Relationship Id="rId4" Type="http://schemas.openxmlformats.org/officeDocument/2006/relationships/slideLayout" Target="../slideLayouts/slideLayout620.xml"/><Relationship Id="rId3" Type="http://schemas.openxmlformats.org/officeDocument/2006/relationships/slideLayout" Target="../slideLayouts/slideLayout619.xml"/><Relationship Id="rId2" Type="http://schemas.openxmlformats.org/officeDocument/2006/relationships/slideLayout" Target="../slideLayouts/slideLayout618.xml"/><Relationship Id="rId13" Type="http://schemas.openxmlformats.org/officeDocument/2006/relationships/theme" Target="../theme/theme57.xml"/><Relationship Id="rId12" Type="http://schemas.openxmlformats.org/officeDocument/2006/relationships/image" Target="../media/image1.png"/><Relationship Id="rId11" Type="http://schemas.openxmlformats.org/officeDocument/2006/relationships/slideLayout" Target="../slideLayouts/slideLayout627.xml"/><Relationship Id="rId10" Type="http://schemas.openxmlformats.org/officeDocument/2006/relationships/slideLayout" Target="../slideLayouts/slideLayout626.xml"/><Relationship Id="rId1" Type="http://schemas.openxmlformats.org/officeDocument/2006/relationships/slideLayout" Target="../slideLayouts/slideLayout617.xml"/></Relationships>
</file>

<file path=ppt/slideMasters/_rels/slideMaster58.xml.rels><?xml version="1.0" encoding="UTF-8" standalone="yes"?>
<Relationships xmlns="http://schemas.openxmlformats.org/package/2006/relationships"><Relationship Id="rId9" Type="http://schemas.openxmlformats.org/officeDocument/2006/relationships/slideLayout" Target="../slideLayouts/slideLayout636.xml"/><Relationship Id="rId8" Type="http://schemas.openxmlformats.org/officeDocument/2006/relationships/slideLayout" Target="../slideLayouts/slideLayout635.xml"/><Relationship Id="rId7" Type="http://schemas.openxmlformats.org/officeDocument/2006/relationships/slideLayout" Target="../slideLayouts/slideLayout634.xml"/><Relationship Id="rId6" Type="http://schemas.openxmlformats.org/officeDocument/2006/relationships/slideLayout" Target="../slideLayouts/slideLayout633.xml"/><Relationship Id="rId5" Type="http://schemas.openxmlformats.org/officeDocument/2006/relationships/slideLayout" Target="../slideLayouts/slideLayout632.xml"/><Relationship Id="rId4" Type="http://schemas.openxmlformats.org/officeDocument/2006/relationships/slideLayout" Target="../slideLayouts/slideLayout631.xml"/><Relationship Id="rId3" Type="http://schemas.openxmlformats.org/officeDocument/2006/relationships/slideLayout" Target="../slideLayouts/slideLayout630.xml"/><Relationship Id="rId2" Type="http://schemas.openxmlformats.org/officeDocument/2006/relationships/slideLayout" Target="../slideLayouts/slideLayout629.xml"/><Relationship Id="rId13" Type="http://schemas.openxmlformats.org/officeDocument/2006/relationships/theme" Target="../theme/theme58.xml"/><Relationship Id="rId12" Type="http://schemas.openxmlformats.org/officeDocument/2006/relationships/image" Target="../media/image1.png"/><Relationship Id="rId11" Type="http://schemas.openxmlformats.org/officeDocument/2006/relationships/slideLayout" Target="../slideLayouts/slideLayout638.xml"/><Relationship Id="rId10" Type="http://schemas.openxmlformats.org/officeDocument/2006/relationships/slideLayout" Target="../slideLayouts/slideLayout637.xml"/><Relationship Id="rId1" Type="http://schemas.openxmlformats.org/officeDocument/2006/relationships/slideLayout" Target="../slideLayouts/slideLayout628.xml"/></Relationships>
</file>

<file path=ppt/slideMasters/_rels/slideMaster59.xml.rels><?xml version="1.0" encoding="UTF-8" standalone="yes"?>
<Relationships xmlns="http://schemas.openxmlformats.org/package/2006/relationships"><Relationship Id="rId9" Type="http://schemas.openxmlformats.org/officeDocument/2006/relationships/slideLayout" Target="../slideLayouts/slideLayout647.xml"/><Relationship Id="rId8" Type="http://schemas.openxmlformats.org/officeDocument/2006/relationships/slideLayout" Target="../slideLayouts/slideLayout646.xml"/><Relationship Id="rId7" Type="http://schemas.openxmlformats.org/officeDocument/2006/relationships/slideLayout" Target="../slideLayouts/slideLayout645.xml"/><Relationship Id="rId6" Type="http://schemas.openxmlformats.org/officeDocument/2006/relationships/slideLayout" Target="../slideLayouts/slideLayout644.xml"/><Relationship Id="rId5" Type="http://schemas.openxmlformats.org/officeDocument/2006/relationships/slideLayout" Target="../slideLayouts/slideLayout643.xml"/><Relationship Id="rId4" Type="http://schemas.openxmlformats.org/officeDocument/2006/relationships/slideLayout" Target="../slideLayouts/slideLayout642.xml"/><Relationship Id="rId3" Type="http://schemas.openxmlformats.org/officeDocument/2006/relationships/slideLayout" Target="../slideLayouts/slideLayout641.xml"/><Relationship Id="rId2" Type="http://schemas.openxmlformats.org/officeDocument/2006/relationships/slideLayout" Target="../slideLayouts/slideLayout640.xml"/><Relationship Id="rId13" Type="http://schemas.openxmlformats.org/officeDocument/2006/relationships/theme" Target="../theme/theme59.xml"/><Relationship Id="rId12" Type="http://schemas.openxmlformats.org/officeDocument/2006/relationships/image" Target="../media/image1.png"/><Relationship Id="rId11" Type="http://schemas.openxmlformats.org/officeDocument/2006/relationships/slideLayout" Target="../slideLayouts/slideLayout649.xml"/><Relationship Id="rId10" Type="http://schemas.openxmlformats.org/officeDocument/2006/relationships/slideLayout" Target="../slideLayouts/slideLayout648.xml"/><Relationship Id="rId1" Type="http://schemas.openxmlformats.org/officeDocument/2006/relationships/slideLayout" Target="../slideLayouts/slideLayout63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60.xml.rels><?xml version="1.0" encoding="UTF-8" standalone="yes"?>
<Relationships xmlns="http://schemas.openxmlformats.org/package/2006/relationships"><Relationship Id="rId9" Type="http://schemas.openxmlformats.org/officeDocument/2006/relationships/slideLayout" Target="../slideLayouts/slideLayout658.xml"/><Relationship Id="rId8" Type="http://schemas.openxmlformats.org/officeDocument/2006/relationships/slideLayout" Target="../slideLayouts/slideLayout657.xml"/><Relationship Id="rId7" Type="http://schemas.openxmlformats.org/officeDocument/2006/relationships/slideLayout" Target="../slideLayouts/slideLayout656.xml"/><Relationship Id="rId6" Type="http://schemas.openxmlformats.org/officeDocument/2006/relationships/slideLayout" Target="../slideLayouts/slideLayout655.xml"/><Relationship Id="rId5" Type="http://schemas.openxmlformats.org/officeDocument/2006/relationships/slideLayout" Target="../slideLayouts/slideLayout654.xml"/><Relationship Id="rId4" Type="http://schemas.openxmlformats.org/officeDocument/2006/relationships/slideLayout" Target="../slideLayouts/slideLayout653.xml"/><Relationship Id="rId3" Type="http://schemas.openxmlformats.org/officeDocument/2006/relationships/slideLayout" Target="../slideLayouts/slideLayout652.xml"/><Relationship Id="rId2" Type="http://schemas.openxmlformats.org/officeDocument/2006/relationships/slideLayout" Target="../slideLayouts/slideLayout651.xml"/><Relationship Id="rId13" Type="http://schemas.openxmlformats.org/officeDocument/2006/relationships/theme" Target="../theme/theme60.xml"/><Relationship Id="rId12" Type="http://schemas.openxmlformats.org/officeDocument/2006/relationships/image" Target="../media/image1.png"/><Relationship Id="rId11" Type="http://schemas.openxmlformats.org/officeDocument/2006/relationships/slideLayout" Target="../slideLayouts/slideLayout660.xml"/><Relationship Id="rId10" Type="http://schemas.openxmlformats.org/officeDocument/2006/relationships/slideLayout" Target="../slideLayouts/slideLayout659.xml"/><Relationship Id="rId1" Type="http://schemas.openxmlformats.org/officeDocument/2006/relationships/slideLayout" Target="../slideLayouts/slideLayout650.xml"/></Relationships>
</file>

<file path=ppt/slideMasters/_rels/slideMaster61.xml.rels><?xml version="1.0" encoding="UTF-8" standalone="yes"?>
<Relationships xmlns="http://schemas.openxmlformats.org/package/2006/relationships"><Relationship Id="rId9" Type="http://schemas.openxmlformats.org/officeDocument/2006/relationships/slideLayout" Target="../slideLayouts/slideLayout669.xml"/><Relationship Id="rId8" Type="http://schemas.openxmlformats.org/officeDocument/2006/relationships/slideLayout" Target="../slideLayouts/slideLayout668.xml"/><Relationship Id="rId7" Type="http://schemas.openxmlformats.org/officeDocument/2006/relationships/slideLayout" Target="../slideLayouts/slideLayout667.xml"/><Relationship Id="rId6" Type="http://schemas.openxmlformats.org/officeDocument/2006/relationships/slideLayout" Target="../slideLayouts/slideLayout666.xml"/><Relationship Id="rId5" Type="http://schemas.openxmlformats.org/officeDocument/2006/relationships/slideLayout" Target="../slideLayouts/slideLayout665.xml"/><Relationship Id="rId4" Type="http://schemas.openxmlformats.org/officeDocument/2006/relationships/slideLayout" Target="../slideLayouts/slideLayout664.xml"/><Relationship Id="rId3" Type="http://schemas.openxmlformats.org/officeDocument/2006/relationships/slideLayout" Target="../slideLayouts/slideLayout663.xml"/><Relationship Id="rId2" Type="http://schemas.openxmlformats.org/officeDocument/2006/relationships/slideLayout" Target="../slideLayouts/slideLayout662.xml"/><Relationship Id="rId13" Type="http://schemas.openxmlformats.org/officeDocument/2006/relationships/theme" Target="../theme/theme61.xml"/><Relationship Id="rId12" Type="http://schemas.openxmlformats.org/officeDocument/2006/relationships/image" Target="../media/image1.png"/><Relationship Id="rId11" Type="http://schemas.openxmlformats.org/officeDocument/2006/relationships/slideLayout" Target="../slideLayouts/slideLayout671.xml"/><Relationship Id="rId10" Type="http://schemas.openxmlformats.org/officeDocument/2006/relationships/slideLayout" Target="../slideLayouts/slideLayout670.xml"/><Relationship Id="rId1" Type="http://schemas.openxmlformats.org/officeDocument/2006/relationships/slideLayout" Target="../slideLayouts/slideLayout661.xml"/></Relationships>
</file>

<file path=ppt/slideMasters/_rels/slideMaster62.xml.rels><?xml version="1.0" encoding="UTF-8" standalone="yes"?>
<Relationships xmlns="http://schemas.openxmlformats.org/package/2006/relationships"><Relationship Id="rId9" Type="http://schemas.openxmlformats.org/officeDocument/2006/relationships/slideLayout" Target="../slideLayouts/slideLayout680.xml"/><Relationship Id="rId8" Type="http://schemas.openxmlformats.org/officeDocument/2006/relationships/slideLayout" Target="../slideLayouts/slideLayout679.xml"/><Relationship Id="rId7" Type="http://schemas.openxmlformats.org/officeDocument/2006/relationships/slideLayout" Target="../slideLayouts/slideLayout678.xml"/><Relationship Id="rId6" Type="http://schemas.openxmlformats.org/officeDocument/2006/relationships/slideLayout" Target="../slideLayouts/slideLayout677.xml"/><Relationship Id="rId5" Type="http://schemas.openxmlformats.org/officeDocument/2006/relationships/slideLayout" Target="../slideLayouts/slideLayout676.xml"/><Relationship Id="rId4" Type="http://schemas.openxmlformats.org/officeDocument/2006/relationships/slideLayout" Target="../slideLayouts/slideLayout675.xml"/><Relationship Id="rId3" Type="http://schemas.openxmlformats.org/officeDocument/2006/relationships/slideLayout" Target="../slideLayouts/slideLayout674.xml"/><Relationship Id="rId2" Type="http://schemas.openxmlformats.org/officeDocument/2006/relationships/slideLayout" Target="../slideLayouts/slideLayout673.xml"/><Relationship Id="rId13" Type="http://schemas.openxmlformats.org/officeDocument/2006/relationships/theme" Target="../theme/theme62.xml"/><Relationship Id="rId12" Type="http://schemas.openxmlformats.org/officeDocument/2006/relationships/image" Target="../media/image1.png"/><Relationship Id="rId11" Type="http://schemas.openxmlformats.org/officeDocument/2006/relationships/slideLayout" Target="../slideLayouts/slideLayout682.xml"/><Relationship Id="rId10" Type="http://schemas.openxmlformats.org/officeDocument/2006/relationships/slideLayout" Target="../slideLayouts/slideLayout681.xml"/><Relationship Id="rId1" Type="http://schemas.openxmlformats.org/officeDocument/2006/relationships/slideLayout" Target="../slideLayouts/slideLayout672.xml"/></Relationships>
</file>

<file path=ppt/slideMasters/_rels/slideMaster63.xml.rels><?xml version="1.0" encoding="UTF-8" standalone="yes"?>
<Relationships xmlns="http://schemas.openxmlformats.org/package/2006/relationships"><Relationship Id="rId9" Type="http://schemas.openxmlformats.org/officeDocument/2006/relationships/slideLayout" Target="../slideLayouts/slideLayout691.xml"/><Relationship Id="rId8" Type="http://schemas.openxmlformats.org/officeDocument/2006/relationships/slideLayout" Target="../slideLayouts/slideLayout690.xml"/><Relationship Id="rId7" Type="http://schemas.openxmlformats.org/officeDocument/2006/relationships/slideLayout" Target="../slideLayouts/slideLayout689.xml"/><Relationship Id="rId6" Type="http://schemas.openxmlformats.org/officeDocument/2006/relationships/slideLayout" Target="../slideLayouts/slideLayout688.xml"/><Relationship Id="rId5" Type="http://schemas.openxmlformats.org/officeDocument/2006/relationships/slideLayout" Target="../slideLayouts/slideLayout687.xml"/><Relationship Id="rId4" Type="http://schemas.openxmlformats.org/officeDocument/2006/relationships/slideLayout" Target="../slideLayouts/slideLayout686.xml"/><Relationship Id="rId3" Type="http://schemas.openxmlformats.org/officeDocument/2006/relationships/slideLayout" Target="../slideLayouts/slideLayout685.xml"/><Relationship Id="rId2" Type="http://schemas.openxmlformats.org/officeDocument/2006/relationships/slideLayout" Target="../slideLayouts/slideLayout684.xml"/><Relationship Id="rId13" Type="http://schemas.openxmlformats.org/officeDocument/2006/relationships/theme" Target="../theme/theme63.xml"/><Relationship Id="rId12" Type="http://schemas.openxmlformats.org/officeDocument/2006/relationships/image" Target="../media/image1.png"/><Relationship Id="rId11" Type="http://schemas.openxmlformats.org/officeDocument/2006/relationships/slideLayout" Target="../slideLayouts/slideLayout693.xml"/><Relationship Id="rId10" Type="http://schemas.openxmlformats.org/officeDocument/2006/relationships/slideLayout" Target="../slideLayouts/slideLayout692.xml"/><Relationship Id="rId1" Type="http://schemas.openxmlformats.org/officeDocument/2006/relationships/slideLayout" Target="../slideLayouts/slideLayout683.xml"/></Relationships>
</file>

<file path=ppt/slideMasters/_rels/slideMaster64.xml.rels><?xml version="1.0" encoding="UTF-8" standalone="yes"?>
<Relationships xmlns="http://schemas.openxmlformats.org/package/2006/relationships"><Relationship Id="rId9" Type="http://schemas.openxmlformats.org/officeDocument/2006/relationships/slideLayout" Target="../slideLayouts/slideLayout702.xml"/><Relationship Id="rId8" Type="http://schemas.openxmlformats.org/officeDocument/2006/relationships/slideLayout" Target="../slideLayouts/slideLayout701.xml"/><Relationship Id="rId7" Type="http://schemas.openxmlformats.org/officeDocument/2006/relationships/slideLayout" Target="../slideLayouts/slideLayout700.xml"/><Relationship Id="rId6" Type="http://schemas.openxmlformats.org/officeDocument/2006/relationships/slideLayout" Target="../slideLayouts/slideLayout699.xml"/><Relationship Id="rId5" Type="http://schemas.openxmlformats.org/officeDocument/2006/relationships/slideLayout" Target="../slideLayouts/slideLayout698.xml"/><Relationship Id="rId4" Type="http://schemas.openxmlformats.org/officeDocument/2006/relationships/slideLayout" Target="../slideLayouts/slideLayout697.xml"/><Relationship Id="rId3" Type="http://schemas.openxmlformats.org/officeDocument/2006/relationships/slideLayout" Target="../slideLayouts/slideLayout696.xml"/><Relationship Id="rId2" Type="http://schemas.openxmlformats.org/officeDocument/2006/relationships/slideLayout" Target="../slideLayouts/slideLayout695.xml"/><Relationship Id="rId13" Type="http://schemas.openxmlformats.org/officeDocument/2006/relationships/theme" Target="../theme/theme64.xml"/><Relationship Id="rId12" Type="http://schemas.openxmlformats.org/officeDocument/2006/relationships/image" Target="../media/image1.png"/><Relationship Id="rId11" Type="http://schemas.openxmlformats.org/officeDocument/2006/relationships/slideLayout" Target="../slideLayouts/slideLayout704.xml"/><Relationship Id="rId10" Type="http://schemas.openxmlformats.org/officeDocument/2006/relationships/slideLayout" Target="../slideLayouts/slideLayout703.xml"/><Relationship Id="rId1" Type="http://schemas.openxmlformats.org/officeDocument/2006/relationships/slideLayout" Target="../slideLayouts/slideLayout694.xml"/></Relationships>
</file>

<file path=ppt/slideMasters/_rels/slideMaster65.xml.rels><?xml version="1.0" encoding="UTF-8" standalone="yes"?>
<Relationships xmlns="http://schemas.openxmlformats.org/package/2006/relationships"><Relationship Id="rId9" Type="http://schemas.openxmlformats.org/officeDocument/2006/relationships/slideLayout" Target="../slideLayouts/slideLayout713.xml"/><Relationship Id="rId8" Type="http://schemas.openxmlformats.org/officeDocument/2006/relationships/slideLayout" Target="../slideLayouts/slideLayout712.xml"/><Relationship Id="rId7" Type="http://schemas.openxmlformats.org/officeDocument/2006/relationships/slideLayout" Target="../slideLayouts/slideLayout711.xml"/><Relationship Id="rId6" Type="http://schemas.openxmlformats.org/officeDocument/2006/relationships/slideLayout" Target="../slideLayouts/slideLayout710.xml"/><Relationship Id="rId5" Type="http://schemas.openxmlformats.org/officeDocument/2006/relationships/slideLayout" Target="../slideLayouts/slideLayout709.xml"/><Relationship Id="rId4" Type="http://schemas.openxmlformats.org/officeDocument/2006/relationships/slideLayout" Target="../slideLayouts/slideLayout708.xml"/><Relationship Id="rId3" Type="http://schemas.openxmlformats.org/officeDocument/2006/relationships/slideLayout" Target="../slideLayouts/slideLayout707.xml"/><Relationship Id="rId2" Type="http://schemas.openxmlformats.org/officeDocument/2006/relationships/slideLayout" Target="../slideLayouts/slideLayout706.xml"/><Relationship Id="rId13" Type="http://schemas.openxmlformats.org/officeDocument/2006/relationships/theme" Target="../theme/theme65.xml"/><Relationship Id="rId12" Type="http://schemas.openxmlformats.org/officeDocument/2006/relationships/image" Target="../media/image1.png"/><Relationship Id="rId11" Type="http://schemas.openxmlformats.org/officeDocument/2006/relationships/slideLayout" Target="../slideLayouts/slideLayout715.xml"/><Relationship Id="rId10" Type="http://schemas.openxmlformats.org/officeDocument/2006/relationships/slideLayout" Target="../slideLayouts/slideLayout714.xml"/><Relationship Id="rId1" Type="http://schemas.openxmlformats.org/officeDocument/2006/relationships/slideLayout" Target="../slideLayouts/slideLayout705.xml"/></Relationships>
</file>

<file path=ppt/slideMasters/_rels/slideMaster66.xml.rels><?xml version="1.0" encoding="UTF-8" standalone="yes"?>
<Relationships xmlns="http://schemas.openxmlformats.org/package/2006/relationships"><Relationship Id="rId9" Type="http://schemas.openxmlformats.org/officeDocument/2006/relationships/slideLayout" Target="../slideLayouts/slideLayout724.xml"/><Relationship Id="rId8" Type="http://schemas.openxmlformats.org/officeDocument/2006/relationships/slideLayout" Target="../slideLayouts/slideLayout723.xml"/><Relationship Id="rId7" Type="http://schemas.openxmlformats.org/officeDocument/2006/relationships/slideLayout" Target="../slideLayouts/slideLayout722.xml"/><Relationship Id="rId6" Type="http://schemas.openxmlformats.org/officeDocument/2006/relationships/slideLayout" Target="../slideLayouts/slideLayout721.xml"/><Relationship Id="rId5" Type="http://schemas.openxmlformats.org/officeDocument/2006/relationships/slideLayout" Target="../slideLayouts/slideLayout720.xml"/><Relationship Id="rId4" Type="http://schemas.openxmlformats.org/officeDocument/2006/relationships/slideLayout" Target="../slideLayouts/slideLayout719.xml"/><Relationship Id="rId3" Type="http://schemas.openxmlformats.org/officeDocument/2006/relationships/slideLayout" Target="../slideLayouts/slideLayout718.xml"/><Relationship Id="rId2" Type="http://schemas.openxmlformats.org/officeDocument/2006/relationships/slideLayout" Target="../slideLayouts/slideLayout717.xml"/><Relationship Id="rId13" Type="http://schemas.openxmlformats.org/officeDocument/2006/relationships/theme" Target="../theme/theme66.xml"/><Relationship Id="rId12" Type="http://schemas.openxmlformats.org/officeDocument/2006/relationships/image" Target="../media/image1.png"/><Relationship Id="rId11" Type="http://schemas.openxmlformats.org/officeDocument/2006/relationships/slideLayout" Target="../slideLayouts/slideLayout726.xml"/><Relationship Id="rId10" Type="http://schemas.openxmlformats.org/officeDocument/2006/relationships/slideLayout" Target="../slideLayouts/slideLayout725.xml"/><Relationship Id="rId1" Type="http://schemas.openxmlformats.org/officeDocument/2006/relationships/slideLayout" Target="../slideLayouts/slideLayout716.xml"/></Relationships>
</file>

<file path=ppt/slideMasters/_rels/slideMaster67.xml.rels><?xml version="1.0" encoding="UTF-8" standalone="yes"?>
<Relationships xmlns="http://schemas.openxmlformats.org/package/2006/relationships"><Relationship Id="rId9" Type="http://schemas.openxmlformats.org/officeDocument/2006/relationships/slideLayout" Target="../slideLayouts/slideLayout735.xml"/><Relationship Id="rId8" Type="http://schemas.openxmlformats.org/officeDocument/2006/relationships/slideLayout" Target="../slideLayouts/slideLayout734.xml"/><Relationship Id="rId7" Type="http://schemas.openxmlformats.org/officeDocument/2006/relationships/slideLayout" Target="../slideLayouts/slideLayout733.xml"/><Relationship Id="rId6" Type="http://schemas.openxmlformats.org/officeDocument/2006/relationships/slideLayout" Target="../slideLayouts/slideLayout732.xml"/><Relationship Id="rId5" Type="http://schemas.openxmlformats.org/officeDocument/2006/relationships/slideLayout" Target="../slideLayouts/slideLayout731.xml"/><Relationship Id="rId4" Type="http://schemas.openxmlformats.org/officeDocument/2006/relationships/slideLayout" Target="../slideLayouts/slideLayout730.xml"/><Relationship Id="rId3" Type="http://schemas.openxmlformats.org/officeDocument/2006/relationships/slideLayout" Target="../slideLayouts/slideLayout729.xml"/><Relationship Id="rId2" Type="http://schemas.openxmlformats.org/officeDocument/2006/relationships/slideLayout" Target="../slideLayouts/slideLayout728.xml"/><Relationship Id="rId13" Type="http://schemas.openxmlformats.org/officeDocument/2006/relationships/theme" Target="../theme/theme67.xml"/><Relationship Id="rId12" Type="http://schemas.openxmlformats.org/officeDocument/2006/relationships/image" Target="../media/image1.png"/><Relationship Id="rId11" Type="http://schemas.openxmlformats.org/officeDocument/2006/relationships/slideLayout" Target="../slideLayouts/slideLayout737.xml"/><Relationship Id="rId10" Type="http://schemas.openxmlformats.org/officeDocument/2006/relationships/slideLayout" Target="../slideLayouts/slideLayout736.xml"/><Relationship Id="rId1" Type="http://schemas.openxmlformats.org/officeDocument/2006/relationships/slideLayout" Target="../slideLayouts/slideLayout727.xml"/></Relationships>
</file>

<file path=ppt/slideMasters/_rels/slideMaster68.xml.rels><?xml version="1.0" encoding="UTF-8" standalone="yes"?>
<Relationships xmlns="http://schemas.openxmlformats.org/package/2006/relationships"><Relationship Id="rId9" Type="http://schemas.openxmlformats.org/officeDocument/2006/relationships/slideLayout" Target="../slideLayouts/slideLayout746.xml"/><Relationship Id="rId8" Type="http://schemas.openxmlformats.org/officeDocument/2006/relationships/slideLayout" Target="../slideLayouts/slideLayout745.xml"/><Relationship Id="rId7" Type="http://schemas.openxmlformats.org/officeDocument/2006/relationships/slideLayout" Target="../slideLayouts/slideLayout744.xml"/><Relationship Id="rId6" Type="http://schemas.openxmlformats.org/officeDocument/2006/relationships/slideLayout" Target="../slideLayouts/slideLayout743.xml"/><Relationship Id="rId5" Type="http://schemas.openxmlformats.org/officeDocument/2006/relationships/slideLayout" Target="../slideLayouts/slideLayout742.xml"/><Relationship Id="rId4" Type="http://schemas.openxmlformats.org/officeDocument/2006/relationships/slideLayout" Target="../slideLayouts/slideLayout741.xml"/><Relationship Id="rId3" Type="http://schemas.openxmlformats.org/officeDocument/2006/relationships/slideLayout" Target="../slideLayouts/slideLayout740.xml"/><Relationship Id="rId2" Type="http://schemas.openxmlformats.org/officeDocument/2006/relationships/slideLayout" Target="../slideLayouts/slideLayout739.xml"/><Relationship Id="rId13" Type="http://schemas.openxmlformats.org/officeDocument/2006/relationships/theme" Target="../theme/theme68.xml"/><Relationship Id="rId12" Type="http://schemas.openxmlformats.org/officeDocument/2006/relationships/image" Target="../media/image1.png"/><Relationship Id="rId11" Type="http://schemas.openxmlformats.org/officeDocument/2006/relationships/slideLayout" Target="../slideLayouts/slideLayout748.xml"/><Relationship Id="rId10" Type="http://schemas.openxmlformats.org/officeDocument/2006/relationships/slideLayout" Target="../slideLayouts/slideLayout747.xml"/><Relationship Id="rId1" Type="http://schemas.openxmlformats.org/officeDocument/2006/relationships/slideLayout" Target="../slideLayouts/slideLayout738.xml"/></Relationships>
</file>

<file path=ppt/slideMasters/_rels/slideMaster69.xml.rels><?xml version="1.0" encoding="UTF-8" standalone="yes"?>
<Relationships xmlns="http://schemas.openxmlformats.org/package/2006/relationships"><Relationship Id="rId9" Type="http://schemas.openxmlformats.org/officeDocument/2006/relationships/slideLayout" Target="../slideLayouts/slideLayout757.xml"/><Relationship Id="rId8" Type="http://schemas.openxmlformats.org/officeDocument/2006/relationships/slideLayout" Target="../slideLayouts/slideLayout756.xml"/><Relationship Id="rId7" Type="http://schemas.openxmlformats.org/officeDocument/2006/relationships/slideLayout" Target="../slideLayouts/slideLayout755.xml"/><Relationship Id="rId6" Type="http://schemas.openxmlformats.org/officeDocument/2006/relationships/slideLayout" Target="../slideLayouts/slideLayout754.xml"/><Relationship Id="rId5" Type="http://schemas.openxmlformats.org/officeDocument/2006/relationships/slideLayout" Target="../slideLayouts/slideLayout753.xml"/><Relationship Id="rId4" Type="http://schemas.openxmlformats.org/officeDocument/2006/relationships/slideLayout" Target="../slideLayouts/slideLayout752.xml"/><Relationship Id="rId3" Type="http://schemas.openxmlformats.org/officeDocument/2006/relationships/slideLayout" Target="../slideLayouts/slideLayout751.xml"/><Relationship Id="rId2" Type="http://schemas.openxmlformats.org/officeDocument/2006/relationships/slideLayout" Target="../slideLayouts/slideLayout750.xml"/><Relationship Id="rId13" Type="http://schemas.openxmlformats.org/officeDocument/2006/relationships/theme" Target="../theme/theme69.xml"/><Relationship Id="rId12" Type="http://schemas.openxmlformats.org/officeDocument/2006/relationships/image" Target="../media/image1.png"/><Relationship Id="rId11" Type="http://schemas.openxmlformats.org/officeDocument/2006/relationships/slideLayout" Target="../slideLayouts/slideLayout759.xml"/><Relationship Id="rId10" Type="http://schemas.openxmlformats.org/officeDocument/2006/relationships/slideLayout" Target="../slideLayouts/slideLayout758.xml"/><Relationship Id="rId1" Type="http://schemas.openxmlformats.org/officeDocument/2006/relationships/slideLayout" Target="../slideLayouts/slideLayout74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70.xml.rels><?xml version="1.0" encoding="UTF-8" standalone="yes"?>
<Relationships xmlns="http://schemas.openxmlformats.org/package/2006/relationships"><Relationship Id="rId9" Type="http://schemas.openxmlformats.org/officeDocument/2006/relationships/slideLayout" Target="../slideLayouts/slideLayout768.xml"/><Relationship Id="rId8" Type="http://schemas.openxmlformats.org/officeDocument/2006/relationships/slideLayout" Target="../slideLayouts/slideLayout767.xml"/><Relationship Id="rId7" Type="http://schemas.openxmlformats.org/officeDocument/2006/relationships/slideLayout" Target="../slideLayouts/slideLayout766.xml"/><Relationship Id="rId6" Type="http://schemas.openxmlformats.org/officeDocument/2006/relationships/slideLayout" Target="../slideLayouts/slideLayout765.xml"/><Relationship Id="rId5" Type="http://schemas.openxmlformats.org/officeDocument/2006/relationships/slideLayout" Target="../slideLayouts/slideLayout764.xml"/><Relationship Id="rId4" Type="http://schemas.openxmlformats.org/officeDocument/2006/relationships/slideLayout" Target="../slideLayouts/slideLayout763.xml"/><Relationship Id="rId3" Type="http://schemas.openxmlformats.org/officeDocument/2006/relationships/slideLayout" Target="../slideLayouts/slideLayout762.xml"/><Relationship Id="rId2" Type="http://schemas.openxmlformats.org/officeDocument/2006/relationships/slideLayout" Target="../slideLayouts/slideLayout761.xml"/><Relationship Id="rId13" Type="http://schemas.openxmlformats.org/officeDocument/2006/relationships/theme" Target="../theme/theme70.xml"/><Relationship Id="rId12" Type="http://schemas.openxmlformats.org/officeDocument/2006/relationships/image" Target="../media/image1.png"/><Relationship Id="rId11" Type="http://schemas.openxmlformats.org/officeDocument/2006/relationships/slideLayout" Target="../slideLayouts/slideLayout770.xml"/><Relationship Id="rId10" Type="http://schemas.openxmlformats.org/officeDocument/2006/relationships/slideLayout" Target="../slideLayouts/slideLayout769.xml"/><Relationship Id="rId1" Type="http://schemas.openxmlformats.org/officeDocument/2006/relationships/slideLayout" Target="../slideLayouts/slideLayout760.xml"/></Relationships>
</file>

<file path=ppt/slideMasters/_rels/slideMaster71.xml.rels><?xml version="1.0" encoding="UTF-8" standalone="yes"?>
<Relationships xmlns="http://schemas.openxmlformats.org/package/2006/relationships"><Relationship Id="rId9" Type="http://schemas.openxmlformats.org/officeDocument/2006/relationships/slideLayout" Target="../slideLayouts/slideLayout779.xml"/><Relationship Id="rId8" Type="http://schemas.openxmlformats.org/officeDocument/2006/relationships/slideLayout" Target="../slideLayouts/slideLayout778.xml"/><Relationship Id="rId7" Type="http://schemas.openxmlformats.org/officeDocument/2006/relationships/slideLayout" Target="../slideLayouts/slideLayout777.xml"/><Relationship Id="rId6" Type="http://schemas.openxmlformats.org/officeDocument/2006/relationships/slideLayout" Target="../slideLayouts/slideLayout776.xml"/><Relationship Id="rId5" Type="http://schemas.openxmlformats.org/officeDocument/2006/relationships/slideLayout" Target="../slideLayouts/slideLayout775.xml"/><Relationship Id="rId4" Type="http://schemas.openxmlformats.org/officeDocument/2006/relationships/slideLayout" Target="../slideLayouts/slideLayout774.xml"/><Relationship Id="rId3" Type="http://schemas.openxmlformats.org/officeDocument/2006/relationships/slideLayout" Target="../slideLayouts/slideLayout773.xml"/><Relationship Id="rId2" Type="http://schemas.openxmlformats.org/officeDocument/2006/relationships/slideLayout" Target="../slideLayouts/slideLayout772.xml"/><Relationship Id="rId13" Type="http://schemas.openxmlformats.org/officeDocument/2006/relationships/theme" Target="../theme/theme71.xml"/><Relationship Id="rId12" Type="http://schemas.openxmlformats.org/officeDocument/2006/relationships/image" Target="../media/image1.png"/><Relationship Id="rId11" Type="http://schemas.openxmlformats.org/officeDocument/2006/relationships/slideLayout" Target="../slideLayouts/slideLayout781.xml"/><Relationship Id="rId10" Type="http://schemas.openxmlformats.org/officeDocument/2006/relationships/slideLayout" Target="../slideLayouts/slideLayout780.xml"/><Relationship Id="rId1" Type="http://schemas.openxmlformats.org/officeDocument/2006/relationships/slideLayout" Target="../slideLayouts/slideLayout771.xml"/></Relationships>
</file>

<file path=ppt/slideMasters/_rels/slideMaster72.xml.rels><?xml version="1.0" encoding="UTF-8" standalone="yes"?>
<Relationships xmlns="http://schemas.openxmlformats.org/package/2006/relationships"><Relationship Id="rId9" Type="http://schemas.openxmlformats.org/officeDocument/2006/relationships/slideLayout" Target="../slideLayouts/slideLayout790.xml"/><Relationship Id="rId8" Type="http://schemas.openxmlformats.org/officeDocument/2006/relationships/slideLayout" Target="../slideLayouts/slideLayout789.xml"/><Relationship Id="rId7" Type="http://schemas.openxmlformats.org/officeDocument/2006/relationships/slideLayout" Target="../slideLayouts/slideLayout788.xml"/><Relationship Id="rId6" Type="http://schemas.openxmlformats.org/officeDocument/2006/relationships/slideLayout" Target="../slideLayouts/slideLayout787.xml"/><Relationship Id="rId5" Type="http://schemas.openxmlformats.org/officeDocument/2006/relationships/slideLayout" Target="../slideLayouts/slideLayout786.xml"/><Relationship Id="rId4" Type="http://schemas.openxmlformats.org/officeDocument/2006/relationships/slideLayout" Target="../slideLayouts/slideLayout785.xml"/><Relationship Id="rId3" Type="http://schemas.openxmlformats.org/officeDocument/2006/relationships/slideLayout" Target="../slideLayouts/slideLayout784.xml"/><Relationship Id="rId2" Type="http://schemas.openxmlformats.org/officeDocument/2006/relationships/slideLayout" Target="../slideLayouts/slideLayout783.xml"/><Relationship Id="rId13" Type="http://schemas.openxmlformats.org/officeDocument/2006/relationships/theme" Target="../theme/theme72.xml"/><Relationship Id="rId12" Type="http://schemas.openxmlformats.org/officeDocument/2006/relationships/image" Target="../media/image1.png"/><Relationship Id="rId11" Type="http://schemas.openxmlformats.org/officeDocument/2006/relationships/slideLayout" Target="../slideLayouts/slideLayout792.xml"/><Relationship Id="rId10" Type="http://schemas.openxmlformats.org/officeDocument/2006/relationships/slideLayout" Target="../slideLayouts/slideLayout791.xml"/><Relationship Id="rId1" Type="http://schemas.openxmlformats.org/officeDocument/2006/relationships/slideLayout" Target="../slideLayouts/slideLayout782.xml"/></Relationships>
</file>

<file path=ppt/slideMasters/_rels/slideMaster73.xml.rels><?xml version="1.0" encoding="UTF-8" standalone="yes"?>
<Relationships xmlns="http://schemas.openxmlformats.org/package/2006/relationships"><Relationship Id="rId9" Type="http://schemas.openxmlformats.org/officeDocument/2006/relationships/slideLayout" Target="../slideLayouts/slideLayout801.xml"/><Relationship Id="rId8" Type="http://schemas.openxmlformats.org/officeDocument/2006/relationships/slideLayout" Target="../slideLayouts/slideLayout800.xml"/><Relationship Id="rId7" Type="http://schemas.openxmlformats.org/officeDocument/2006/relationships/slideLayout" Target="../slideLayouts/slideLayout799.xml"/><Relationship Id="rId6" Type="http://schemas.openxmlformats.org/officeDocument/2006/relationships/slideLayout" Target="../slideLayouts/slideLayout798.xml"/><Relationship Id="rId5" Type="http://schemas.openxmlformats.org/officeDocument/2006/relationships/slideLayout" Target="../slideLayouts/slideLayout797.xml"/><Relationship Id="rId4" Type="http://schemas.openxmlformats.org/officeDocument/2006/relationships/slideLayout" Target="../slideLayouts/slideLayout796.xml"/><Relationship Id="rId3" Type="http://schemas.openxmlformats.org/officeDocument/2006/relationships/slideLayout" Target="../slideLayouts/slideLayout795.xml"/><Relationship Id="rId2" Type="http://schemas.openxmlformats.org/officeDocument/2006/relationships/slideLayout" Target="../slideLayouts/slideLayout794.xml"/><Relationship Id="rId13" Type="http://schemas.openxmlformats.org/officeDocument/2006/relationships/theme" Target="../theme/theme73.xml"/><Relationship Id="rId12" Type="http://schemas.openxmlformats.org/officeDocument/2006/relationships/image" Target="../media/image1.png"/><Relationship Id="rId11" Type="http://schemas.openxmlformats.org/officeDocument/2006/relationships/slideLayout" Target="../slideLayouts/slideLayout803.xml"/><Relationship Id="rId10" Type="http://schemas.openxmlformats.org/officeDocument/2006/relationships/slideLayout" Target="../slideLayouts/slideLayout802.xml"/><Relationship Id="rId1" Type="http://schemas.openxmlformats.org/officeDocument/2006/relationships/slideLayout" Target="../slideLayouts/slideLayout793.xml"/></Relationships>
</file>

<file path=ppt/slideMasters/_rels/slideMaster74.xml.rels><?xml version="1.0" encoding="UTF-8" standalone="yes"?>
<Relationships xmlns="http://schemas.openxmlformats.org/package/2006/relationships"><Relationship Id="rId9" Type="http://schemas.openxmlformats.org/officeDocument/2006/relationships/slideLayout" Target="../slideLayouts/slideLayout812.xml"/><Relationship Id="rId8" Type="http://schemas.openxmlformats.org/officeDocument/2006/relationships/slideLayout" Target="../slideLayouts/slideLayout811.xml"/><Relationship Id="rId7" Type="http://schemas.openxmlformats.org/officeDocument/2006/relationships/slideLayout" Target="../slideLayouts/slideLayout810.xml"/><Relationship Id="rId6" Type="http://schemas.openxmlformats.org/officeDocument/2006/relationships/slideLayout" Target="../slideLayouts/slideLayout809.xml"/><Relationship Id="rId5" Type="http://schemas.openxmlformats.org/officeDocument/2006/relationships/slideLayout" Target="../slideLayouts/slideLayout808.xml"/><Relationship Id="rId4" Type="http://schemas.openxmlformats.org/officeDocument/2006/relationships/slideLayout" Target="../slideLayouts/slideLayout807.xml"/><Relationship Id="rId3" Type="http://schemas.openxmlformats.org/officeDocument/2006/relationships/slideLayout" Target="../slideLayouts/slideLayout806.xml"/><Relationship Id="rId2" Type="http://schemas.openxmlformats.org/officeDocument/2006/relationships/slideLayout" Target="../slideLayouts/slideLayout805.xml"/><Relationship Id="rId13" Type="http://schemas.openxmlformats.org/officeDocument/2006/relationships/theme" Target="../theme/theme74.xml"/><Relationship Id="rId12" Type="http://schemas.openxmlformats.org/officeDocument/2006/relationships/image" Target="../media/image1.png"/><Relationship Id="rId11" Type="http://schemas.openxmlformats.org/officeDocument/2006/relationships/slideLayout" Target="../slideLayouts/slideLayout814.xml"/><Relationship Id="rId10" Type="http://schemas.openxmlformats.org/officeDocument/2006/relationships/slideLayout" Target="../slideLayouts/slideLayout813.xml"/><Relationship Id="rId1" Type="http://schemas.openxmlformats.org/officeDocument/2006/relationships/slideLayout" Target="../slideLayouts/slideLayout804.xml"/></Relationships>
</file>

<file path=ppt/slideMasters/_rels/slideMaster75.xml.rels><?xml version="1.0" encoding="UTF-8" standalone="yes"?>
<Relationships xmlns="http://schemas.openxmlformats.org/package/2006/relationships"><Relationship Id="rId9" Type="http://schemas.openxmlformats.org/officeDocument/2006/relationships/slideLayout" Target="../slideLayouts/slideLayout823.xml"/><Relationship Id="rId8" Type="http://schemas.openxmlformats.org/officeDocument/2006/relationships/slideLayout" Target="../slideLayouts/slideLayout822.xml"/><Relationship Id="rId7" Type="http://schemas.openxmlformats.org/officeDocument/2006/relationships/slideLayout" Target="../slideLayouts/slideLayout821.xml"/><Relationship Id="rId6" Type="http://schemas.openxmlformats.org/officeDocument/2006/relationships/slideLayout" Target="../slideLayouts/slideLayout820.xml"/><Relationship Id="rId5" Type="http://schemas.openxmlformats.org/officeDocument/2006/relationships/slideLayout" Target="../slideLayouts/slideLayout819.xml"/><Relationship Id="rId4" Type="http://schemas.openxmlformats.org/officeDocument/2006/relationships/slideLayout" Target="../slideLayouts/slideLayout818.xml"/><Relationship Id="rId3" Type="http://schemas.openxmlformats.org/officeDocument/2006/relationships/slideLayout" Target="../slideLayouts/slideLayout817.xml"/><Relationship Id="rId2" Type="http://schemas.openxmlformats.org/officeDocument/2006/relationships/slideLayout" Target="../slideLayouts/slideLayout816.xml"/><Relationship Id="rId13" Type="http://schemas.openxmlformats.org/officeDocument/2006/relationships/theme" Target="../theme/theme75.xml"/><Relationship Id="rId12" Type="http://schemas.openxmlformats.org/officeDocument/2006/relationships/image" Target="../media/image1.png"/><Relationship Id="rId11" Type="http://schemas.openxmlformats.org/officeDocument/2006/relationships/slideLayout" Target="../slideLayouts/slideLayout825.xml"/><Relationship Id="rId10" Type="http://schemas.openxmlformats.org/officeDocument/2006/relationships/slideLayout" Target="../slideLayouts/slideLayout824.xml"/><Relationship Id="rId1" Type="http://schemas.openxmlformats.org/officeDocument/2006/relationships/slideLayout" Target="../slideLayouts/slideLayout815.xml"/></Relationships>
</file>

<file path=ppt/slideMasters/_rels/slideMaster76.xml.rels><?xml version="1.0" encoding="UTF-8" standalone="yes"?>
<Relationships xmlns="http://schemas.openxmlformats.org/package/2006/relationships"><Relationship Id="rId9" Type="http://schemas.openxmlformats.org/officeDocument/2006/relationships/slideLayout" Target="../slideLayouts/slideLayout834.xml"/><Relationship Id="rId8" Type="http://schemas.openxmlformats.org/officeDocument/2006/relationships/slideLayout" Target="../slideLayouts/slideLayout833.xml"/><Relationship Id="rId7" Type="http://schemas.openxmlformats.org/officeDocument/2006/relationships/slideLayout" Target="../slideLayouts/slideLayout832.xml"/><Relationship Id="rId6" Type="http://schemas.openxmlformats.org/officeDocument/2006/relationships/slideLayout" Target="../slideLayouts/slideLayout831.xml"/><Relationship Id="rId5" Type="http://schemas.openxmlformats.org/officeDocument/2006/relationships/slideLayout" Target="../slideLayouts/slideLayout830.xml"/><Relationship Id="rId4" Type="http://schemas.openxmlformats.org/officeDocument/2006/relationships/slideLayout" Target="../slideLayouts/slideLayout829.xml"/><Relationship Id="rId3" Type="http://schemas.openxmlformats.org/officeDocument/2006/relationships/slideLayout" Target="../slideLayouts/slideLayout828.xml"/><Relationship Id="rId2" Type="http://schemas.openxmlformats.org/officeDocument/2006/relationships/slideLayout" Target="../slideLayouts/slideLayout827.xml"/><Relationship Id="rId13" Type="http://schemas.openxmlformats.org/officeDocument/2006/relationships/theme" Target="../theme/theme76.xml"/><Relationship Id="rId12" Type="http://schemas.openxmlformats.org/officeDocument/2006/relationships/image" Target="../media/image1.png"/><Relationship Id="rId11" Type="http://schemas.openxmlformats.org/officeDocument/2006/relationships/slideLayout" Target="../slideLayouts/slideLayout836.xml"/><Relationship Id="rId10" Type="http://schemas.openxmlformats.org/officeDocument/2006/relationships/slideLayout" Target="../slideLayouts/slideLayout835.xml"/><Relationship Id="rId1" Type="http://schemas.openxmlformats.org/officeDocument/2006/relationships/slideLayout" Target="../slideLayouts/slideLayout826.xml"/></Relationships>
</file>

<file path=ppt/slideMasters/_rels/slideMaster77.xml.rels><?xml version="1.0" encoding="UTF-8" standalone="yes"?>
<Relationships xmlns="http://schemas.openxmlformats.org/package/2006/relationships"><Relationship Id="rId9" Type="http://schemas.openxmlformats.org/officeDocument/2006/relationships/slideLayout" Target="../slideLayouts/slideLayout845.xml"/><Relationship Id="rId8" Type="http://schemas.openxmlformats.org/officeDocument/2006/relationships/slideLayout" Target="../slideLayouts/slideLayout844.xml"/><Relationship Id="rId7" Type="http://schemas.openxmlformats.org/officeDocument/2006/relationships/slideLayout" Target="../slideLayouts/slideLayout843.xml"/><Relationship Id="rId6" Type="http://schemas.openxmlformats.org/officeDocument/2006/relationships/slideLayout" Target="../slideLayouts/slideLayout842.xml"/><Relationship Id="rId5" Type="http://schemas.openxmlformats.org/officeDocument/2006/relationships/slideLayout" Target="../slideLayouts/slideLayout841.xml"/><Relationship Id="rId4" Type="http://schemas.openxmlformats.org/officeDocument/2006/relationships/slideLayout" Target="../slideLayouts/slideLayout840.xml"/><Relationship Id="rId3" Type="http://schemas.openxmlformats.org/officeDocument/2006/relationships/slideLayout" Target="../slideLayouts/slideLayout839.xml"/><Relationship Id="rId2" Type="http://schemas.openxmlformats.org/officeDocument/2006/relationships/slideLayout" Target="../slideLayouts/slideLayout838.xml"/><Relationship Id="rId13" Type="http://schemas.openxmlformats.org/officeDocument/2006/relationships/theme" Target="../theme/theme77.xml"/><Relationship Id="rId12" Type="http://schemas.openxmlformats.org/officeDocument/2006/relationships/image" Target="../media/image1.png"/><Relationship Id="rId11" Type="http://schemas.openxmlformats.org/officeDocument/2006/relationships/slideLayout" Target="../slideLayouts/slideLayout847.xml"/><Relationship Id="rId10" Type="http://schemas.openxmlformats.org/officeDocument/2006/relationships/slideLayout" Target="../slideLayouts/slideLayout846.xml"/><Relationship Id="rId1" Type="http://schemas.openxmlformats.org/officeDocument/2006/relationships/slideLayout" Target="../slideLayouts/slideLayout837.xml"/></Relationships>
</file>

<file path=ppt/slideMasters/_rels/slideMaster78.xml.rels><?xml version="1.0" encoding="UTF-8" standalone="yes"?>
<Relationships xmlns="http://schemas.openxmlformats.org/package/2006/relationships"><Relationship Id="rId9" Type="http://schemas.openxmlformats.org/officeDocument/2006/relationships/slideLayout" Target="../slideLayouts/slideLayout856.xml"/><Relationship Id="rId8" Type="http://schemas.openxmlformats.org/officeDocument/2006/relationships/slideLayout" Target="../slideLayouts/slideLayout855.xml"/><Relationship Id="rId7" Type="http://schemas.openxmlformats.org/officeDocument/2006/relationships/slideLayout" Target="../slideLayouts/slideLayout854.xml"/><Relationship Id="rId6" Type="http://schemas.openxmlformats.org/officeDocument/2006/relationships/slideLayout" Target="../slideLayouts/slideLayout853.xml"/><Relationship Id="rId5" Type="http://schemas.openxmlformats.org/officeDocument/2006/relationships/slideLayout" Target="../slideLayouts/slideLayout852.xml"/><Relationship Id="rId4" Type="http://schemas.openxmlformats.org/officeDocument/2006/relationships/slideLayout" Target="../slideLayouts/slideLayout851.xml"/><Relationship Id="rId3" Type="http://schemas.openxmlformats.org/officeDocument/2006/relationships/slideLayout" Target="../slideLayouts/slideLayout850.xml"/><Relationship Id="rId2" Type="http://schemas.openxmlformats.org/officeDocument/2006/relationships/slideLayout" Target="../slideLayouts/slideLayout849.xml"/><Relationship Id="rId13" Type="http://schemas.openxmlformats.org/officeDocument/2006/relationships/theme" Target="../theme/theme78.xml"/><Relationship Id="rId12" Type="http://schemas.openxmlformats.org/officeDocument/2006/relationships/image" Target="../media/image1.png"/><Relationship Id="rId11" Type="http://schemas.openxmlformats.org/officeDocument/2006/relationships/slideLayout" Target="../slideLayouts/slideLayout858.xml"/><Relationship Id="rId10" Type="http://schemas.openxmlformats.org/officeDocument/2006/relationships/slideLayout" Target="../slideLayouts/slideLayout857.xml"/><Relationship Id="rId1" Type="http://schemas.openxmlformats.org/officeDocument/2006/relationships/slideLayout" Target="../slideLayouts/slideLayout848.xml"/></Relationships>
</file>

<file path=ppt/slideMasters/_rels/slideMaster79.xml.rels><?xml version="1.0" encoding="UTF-8" standalone="yes"?>
<Relationships xmlns="http://schemas.openxmlformats.org/package/2006/relationships"><Relationship Id="rId9" Type="http://schemas.openxmlformats.org/officeDocument/2006/relationships/slideLayout" Target="../slideLayouts/slideLayout867.xml"/><Relationship Id="rId8" Type="http://schemas.openxmlformats.org/officeDocument/2006/relationships/slideLayout" Target="../slideLayouts/slideLayout866.xml"/><Relationship Id="rId7" Type="http://schemas.openxmlformats.org/officeDocument/2006/relationships/slideLayout" Target="../slideLayouts/slideLayout865.xml"/><Relationship Id="rId6" Type="http://schemas.openxmlformats.org/officeDocument/2006/relationships/slideLayout" Target="../slideLayouts/slideLayout864.xml"/><Relationship Id="rId5" Type="http://schemas.openxmlformats.org/officeDocument/2006/relationships/slideLayout" Target="../slideLayouts/slideLayout863.xml"/><Relationship Id="rId4" Type="http://schemas.openxmlformats.org/officeDocument/2006/relationships/slideLayout" Target="../slideLayouts/slideLayout862.xml"/><Relationship Id="rId3" Type="http://schemas.openxmlformats.org/officeDocument/2006/relationships/slideLayout" Target="../slideLayouts/slideLayout861.xml"/><Relationship Id="rId2" Type="http://schemas.openxmlformats.org/officeDocument/2006/relationships/slideLayout" Target="../slideLayouts/slideLayout860.xml"/><Relationship Id="rId13" Type="http://schemas.openxmlformats.org/officeDocument/2006/relationships/theme" Target="../theme/theme79.xml"/><Relationship Id="rId12" Type="http://schemas.openxmlformats.org/officeDocument/2006/relationships/image" Target="../media/image1.png"/><Relationship Id="rId11" Type="http://schemas.openxmlformats.org/officeDocument/2006/relationships/slideLayout" Target="../slideLayouts/slideLayout869.xml"/><Relationship Id="rId10" Type="http://schemas.openxmlformats.org/officeDocument/2006/relationships/slideLayout" Target="../slideLayouts/slideLayout868.xml"/><Relationship Id="rId1" Type="http://schemas.openxmlformats.org/officeDocument/2006/relationships/slideLayout" Target="../slideLayouts/slideLayout85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80.xml.rels><?xml version="1.0" encoding="UTF-8" standalone="yes"?>
<Relationships xmlns="http://schemas.openxmlformats.org/package/2006/relationships"><Relationship Id="rId9" Type="http://schemas.openxmlformats.org/officeDocument/2006/relationships/slideLayout" Target="../slideLayouts/slideLayout878.xml"/><Relationship Id="rId8" Type="http://schemas.openxmlformats.org/officeDocument/2006/relationships/slideLayout" Target="../slideLayouts/slideLayout877.xml"/><Relationship Id="rId7" Type="http://schemas.openxmlformats.org/officeDocument/2006/relationships/slideLayout" Target="../slideLayouts/slideLayout876.xml"/><Relationship Id="rId6" Type="http://schemas.openxmlformats.org/officeDocument/2006/relationships/slideLayout" Target="../slideLayouts/slideLayout875.xml"/><Relationship Id="rId5" Type="http://schemas.openxmlformats.org/officeDocument/2006/relationships/slideLayout" Target="../slideLayouts/slideLayout874.xml"/><Relationship Id="rId4" Type="http://schemas.openxmlformats.org/officeDocument/2006/relationships/slideLayout" Target="../slideLayouts/slideLayout873.xml"/><Relationship Id="rId3" Type="http://schemas.openxmlformats.org/officeDocument/2006/relationships/slideLayout" Target="../slideLayouts/slideLayout872.xml"/><Relationship Id="rId2" Type="http://schemas.openxmlformats.org/officeDocument/2006/relationships/slideLayout" Target="../slideLayouts/slideLayout871.xml"/><Relationship Id="rId13" Type="http://schemas.openxmlformats.org/officeDocument/2006/relationships/theme" Target="../theme/theme80.xml"/><Relationship Id="rId12" Type="http://schemas.openxmlformats.org/officeDocument/2006/relationships/image" Target="../media/image1.png"/><Relationship Id="rId11" Type="http://schemas.openxmlformats.org/officeDocument/2006/relationships/slideLayout" Target="../slideLayouts/slideLayout880.xml"/><Relationship Id="rId10" Type="http://schemas.openxmlformats.org/officeDocument/2006/relationships/slideLayout" Target="../slideLayouts/slideLayout879.xml"/><Relationship Id="rId1" Type="http://schemas.openxmlformats.org/officeDocument/2006/relationships/slideLayout" Target="../slideLayouts/slideLayout870.xml"/></Relationships>
</file>

<file path=ppt/slideMasters/_rels/slideMaster81.xml.rels><?xml version="1.0" encoding="UTF-8" standalone="yes"?>
<Relationships xmlns="http://schemas.openxmlformats.org/package/2006/relationships"><Relationship Id="rId9" Type="http://schemas.openxmlformats.org/officeDocument/2006/relationships/slideLayout" Target="../slideLayouts/slideLayout889.xml"/><Relationship Id="rId8" Type="http://schemas.openxmlformats.org/officeDocument/2006/relationships/slideLayout" Target="../slideLayouts/slideLayout888.xml"/><Relationship Id="rId7" Type="http://schemas.openxmlformats.org/officeDocument/2006/relationships/slideLayout" Target="../slideLayouts/slideLayout887.xml"/><Relationship Id="rId6" Type="http://schemas.openxmlformats.org/officeDocument/2006/relationships/slideLayout" Target="../slideLayouts/slideLayout886.xml"/><Relationship Id="rId5" Type="http://schemas.openxmlformats.org/officeDocument/2006/relationships/slideLayout" Target="../slideLayouts/slideLayout885.xml"/><Relationship Id="rId4" Type="http://schemas.openxmlformats.org/officeDocument/2006/relationships/slideLayout" Target="../slideLayouts/slideLayout884.xml"/><Relationship Id="rId3" Type="http://schemas.openxmlformats.org/officeDocument/2006/relationships/slideLayout" Target="../slideLayouts/slideLayout883.xml"/><Relationship Id="rId2" Type="http://schemas.openxmlformats.org/officeDocument/2006/relationships/slideLayout" Target="../slideLayouts/slideLayout882.xml"/><Relationship Id="rId13" Type="http://schemas.openxmlformats.org/officeDocument/2006/relationships/theme" Target="../theme/theme81.xml"/><Relationship Id="rId12" Type="http://schemas.openxmlformats.org/officeDocument/2006/relationships/image" Target="../media/image1.png"/><Relationship Id="rId11" Type="http://schemas.openxmlformats.org/officeDocument/2006/relationships/slideLayout" Target="../slideLayouts/slideLayout891.xml"/><Relationship Id="rId10" Type="http://schemas.openxmlformats.org/officeDocument/2006/relationships/slideLayout" Target="../slideLayouts/slideLayout890.xml"/><Relationship Id="rId1" Type="http://schemas.openxmlformats.org/officeDocument/2006/relationships/slideLayout" Target="../slideLayouts/slideLayout881.xml"/></Relationships>
</file>

<file path=ppt/slideMasters/_rels/slideMaster82.xml.rels><?xml version="1.0" encoding="UTF-8" standalone="yes"?>
<Relationships xmlns="http://schemas.openxmlformats.org/package/2006/relationships"><Relationship Id="rId9" Type="http://schemas.openxmlformats.org/officeDocument/2006/relationships/slideLayout" Target="../slideLayouts/slideLayout900.xml"/><Relationship Id="rId8" Type="http://schemas.openxmlformats.org/officeDocument/2006/relationships/slideLayout" Target="../slideLayouts/slideLayout899.xml"/><Relationship Id="rId7" Type="http://schemas.openxmlformats.org/officeDocument/2006/relationships/slideLayout" Target="../slideLayouts/slideLayout898.xml"/><Relationship Id="rId6" Type="http://schemas.openxmlformats.org/officeDocument/2006/relationships/slideLayout" Target="../slideLayouts/slideLayout897.xml"/><Relationship Id="rId5" Type="http://schemas.openxmlformats.org/officeDocument/2006/relationships/slideLayout" Target="../slideLayouts/slideLayout896.xml"/><Relationship Id="rId4" Type="http://schemas.openxmlformats.org/officeDocument/2006/relationships/slideLayout" Target="../slideLayouts/slideLayout895.xml"/><Relationship Id="rId3" Type="http://schemas.openxmlformats.org/officeDocument/2006/relationships/slideLayout" Target="../slideLayouts/slideLayout894.xml"/><Relationship Id="rId2" Type="http://schemas.openxmlformats.org/officeDocument/2006/relationships/slideLayout" Target="../slideLayouts/slideLayout893.xml"/><Relationship Id="rId13" Type="http://schemas.openxmlformats.org/officeDocument/2006/relationships/theme" Target="../theme/theme82.xml"/><Relationship Id="rId12" Type="http://schemas.openxmlformats.org/officeDocument/2006/relationships/image" Target="../media/image1.png"/><Relationship Id="rId11" Type="http://schemas.openxmlformats.org/officeDocument/2006/relationships/slideLayout" Target="../slideLayouts/slideLayout902.xml"/><Relationship Id="rId10" Type="http://schemas.openxmlformats.org/officeDocument/2006/relationships/slideLayout" Target="../slideLayouts/slideLayout901.xml"/><Relationship Id="rId1" Type="http://schemas.openxmlformats.org/officeDocument/2006/relationships/slideLayout" Target="../slideLayouts/slideLayout892.xml"/></Relationships>
</file>

<file path=ppt/slideMasters/_rels/slideMaster83.xml.rels><?xml version="1.0" encoding="UTF-8" standalone="yes"?>
<Relationships xmlns="http://schemas.openxmlformats.org/package/2006/relationships"><Relationship Id="rId9" Type="http://schemas.openxmlformats.org/officeDocument/2006/relationships/slideLayout" Target="../slideLayouts/slideLayout911.xml"/><Relationship Id="rId8" Type="http://schemas.openxmlformats.org/officeDocument/2006/relationships/slideLayout" Target="../slideLayouts/slideLayout910.xml"/><Relationship Id="rId7" Type="http://schemas.openxmlformats.org/officeDocument/2006/relationships/slideLayout" Target="../slideLayouts/slideLayout909.xml"/><Relationship Id="rId6" Type="http://schemas.openxmlformats.org/officeDocument/2006/relationships/slideLayout" Target="../slideLayouts/slideLayout908.xml"/><Relationship Id="rId5" Type="http://schemas.openxmlformats.org/officeDocument/2006/relationships/slideLayout" Target="../slideLayouts/slideLayout907.xml"/><Relationship Id="rId4" Type="http://schemas.openxmlformats.org/officeDocument/2006/relationships/slideLayout" Target="../slideLayouts/slideLayout906.xml"/><Relationship Id="rId3" Type="http://schemas.openxmlformats.org/officeDocument/2006/relationships/slideLayout" Target="../slideLayouts/slideLayout905.xml"/><Relationship Id="rId2" Type="http://schemas.openxmlformats.org/officeDocument/2006/relationships/slideLayout" Target="../slideLayouts/slideLayout904.xml"/><Relationship Id="rId13" Type="http://schemas.openxmlformats.org/officeDocument/2006/relationships/theme" Target="../theme/theme83.xml"/><Relationship Id="rId12" Type="http://schemas.openxmlformats.org/officeDocument/2006/relationships/image" Target="../media/image1.png"/><Relationship Id="rId11" Type="http://schemas.openxmlformats.org/officeDocument/2006/relationships/slideLayout" Target="../slideLayouts/slideLayout913.xml"/><Relationship Id="rId10" Type="http://schemas.openxmlformats.org/officeDocument/2006/relationships/slideLayout" Target="../slideLayouts/slideLayout912.xml"/><Relationship Id="rId1" Type="http://schemas.openxmlformats.org/officeDocument/2006/relationships/slideLayout" Target="../slideLayouts/slideLayout903.xml"/></Relationships>
</file>

<file path=ppt/slideMasters/_rels/slideMaster84.xml.rels><?xml version="1.0" encoding="UTF-8" standalone="yes"?>
<Relationships xmlns="http://schemas.openxmlformats.org/package/2006/relationships"><Relationship Id="rId9" Type="http://schemas.openxmlformats.org/officeDocument/2006/relationships/slideLayout" Target="../slideLayouts/slideLayout922.xml"/><Relationship Id="rId8" Type="http://schemas.openxmlformats.org/officeDocument/2006/relationships/slideLayout" Target="../slideLayouts/slideLayout921.xml"/><Relationship Id="rId7" Type="http://schemas.openxmlformats.org/officeDocument/2006/relationships/slideLayout" Target="../slideLayouts/slideLayout920.xml"/><Relationship Id="rId6" Type="http://schemas.openxmlformats.org/officeDocument/2006/relationships/slideLayout" Target="../slideLayouts/slideLayout919.xml"/><Relationship Id="rId5" Type="http://schemas.openxmlformats.org/officeDocument/2006/relationships/slideLayout" Target="../slideLayouts/slideLayout918.xml"/><Relationship Id="rId4" Type="http://schemas.openxmlformats.org/officeDocument/2006/relationships/slideLayout" Target="../slideLayouts/slideLayout917.xml"/><Relationship Id="rId3" Type="http://schemas.openxmlformats.org/officeDocument/2006/relationships/slideLayout" Target="../slideLayouts/slideLayout916.xml"/><Relationship Id="rId2" Type="http://schemas.openxmlformats.org/officeDocument/2006/relationships/slideLayout" Target="../slideLayouts/slideLayout915.xml"/><Relationship Id="rId13" Type="http://schemas.openxmlformats.org/officeDocument/2006/relationships/theme" Target="../theme/theme84.xml"/><Relationship Id="rId12" Type="http://schemas.openxmlformats.org/officeDocument/2006/relationships/image" Target="../media/image1.png"/><Relationship Id="rId11" Type="http://schemas.openxmlformats.org/officeDocument/2006/relationships/slideLayout" Target="../slideLayouts/slideLayout924.xml"/><Relationship Id="rId10" Type="http://schemas.openxmlformats.org/officeDocument/2006/relationships/slideLayout" Target="../slideLayouts/slideLayout923.xml"/><Relationship Id="rId1" Type="http://schemas.openxmlformats.org/officeDocument/2006/relationships/slideLayout" Target="../slideLayouts/slideLayout914.xml"/></Relationships>
</file>

<file path=ppt/slideMasters/_rels/slideMaster85.xml.rels><?xml version="1.0" encoding="UTF-8" standalone="yes"?>
<Relationships xmlns="http://schemas.openxmlformats.org/package/2006/relationships"><Relationship Id="rId9" Type="http://schemas.openxmlformats.org/officeDocument/2006/relationships/slideLayout" Target="../slideLayouts/slideLayout933.xml"/><Relationship Id="rId8" Type="http://schemas.openxmlformats.org/officeDocument/2006/relationships/slideLayout" Target="../slideLayouts/slideLayout932.xml"/><Relationship Id="rId7" Type="http://schemas.openxmlformats.org/officeDocument/2006/relationships/slideLayout" Target="../slideLayouts/slideLayout931.xml"/><Relationship Id="rId6" Type="http://schemas.openxmlformats.org/officeDocument/2006/relationships/slideLayout" Target="../slideLayouts/slideLayout930.xml"/><Relationship Id="rId5" Type="http://schemas.openxmlformats.org/officeDocument/2006/relationships/slideLayout" Target="../slideLayouts/slideLayout929.xml"/><Relationship Id="rId4" Type="http://schemas.openxmlformats.org/officeDocument/2006/relationships/slideLayout" Target="../slideLayouts/slideLayout928.xml"/><Relationship Id="rId3" Type="http://schemas.openxmlformats.org/officeDocument/2006/relationships/slideLayout" Target="../slideLayouts/slideLayout927.xml"/><Relationship Id="rId2" Type="http://schemas.openxmlformats.org/officeDocument/2006/relationships/slideLayout" Target="../slideLayouts/slideLayout926.xml"/><Relationship Id="rId13" Type="http://schemas.openxmlformats.org/officeDocument/2006/relationships/theme" Target="../theme/theme85.xml"/><Relationship Id="rId12" Type="http://schemas.openxmlformats.org/officeDocument/2006/relationships/image" Target="../media/image1.png"/><Relationship Id="rId11" Type="http://schemas.openxmlformats.org/officeDocument/2006/relationships/slideLayout" Target="../slideLayouts/slideLayout935.xml"/><Relationship Id="rId10" Type="http://schemas.openxmlformats.org/officeDocument/2006/relationships/slideLayout" Target="../slideLayouts/slideLayout934.xml"/><Relationship Id="rId1" Type="http://schemas.openxmlformats.org/officeDocument/2006/relationships/slideLayout" Target="../slideLayouts/slideLayout925.xml"/></Relationships>
</file>

<file path=ppt/slideMasters/_rels/slideMaster86.xml.rels><?xml version="1.0" encoding="UTF-8" standalone="yes"?>
<Relationships xmlns="http://schemas.openxmlformats.org/package/2006/relationships"><Relationship Id="rId9" Type="http://schemas.openxmlformats.org/officeDocument/2006/relationships/slideLayout" Target="../slideLayouts/slideLayout944.xml"/><Relationship Id="rId8" Type="http://schemas.openxmlformats.org/officeDocument/2006/relationships/slideLayout" Target="../slideLayouts/slideLayout943.xml"/><Relationship Id="rId7" Type="http://schemas.openxmlformats.org/officeDocument/2006/relationships/slideLayout" Target="../slideLayouts/slideLayout942.xml"/><Relationship Id="rId6" Type="http://schemas.openxmlformats.org/officeDocument/2006/relationships/slideLayout" Target="../slideLayouts/slideLayout941.xml"/><Relationship Id="rId5" Type="http://schemas.openxmlformats.org/officeDocument/2006/relationships/slideLayout" Target="../slideLayouts/slideLayout940.xml"/><Relationship Id="rId4" Type="http://schemas.openxmlformats.org/officeDocument/2006/relationships/slideLayout" Target="../slideLayouts/slideLayout939.xml"/><Relationship Id="rId3" Type="http://schemas.openxmlformats.org/officeDocument/2006/relationships/slideLayout" Target="../slideLayouts/slideLayout938.xml"/><Relationship Id="rId2" Type="http://schemas.openxmlformats.org/officeDocument/2006/relationships/slideLayout" Target="../slideLayouts/slideLayout937.xml"/><Relationship Id="rId13" Type="http://schemas.openxmlformats.org/officeDocument/2006/relationships/theme" Target="../theme/theme86.xml"/><Relationship Id="rId12" Type="http://schemas.openxmlformats.org/officeDocument/2006/relationships/image" Target="../media/image1.png"/><Relationship Id="rId11" Type="http://schemas.openxmlformats.org/officeDocument/2006/relationships/slideLayout" Target="../slideLayouts/slideLayout946.xml"/><Relationship Id="rId10" Type="http://schemas.openxmlformats.org/officeDocument/2006/relationships/slideLayout" Target="../slideLayouts/slideLayout945.xml"/><Relationship Id="rId1" Type="http://schemas.openxmlformats.org/officeDocument/2006/relationships/slideLayout" Target="../slideLayouts/slideLayout936.xml"/></Relationships>
</file>

<file path=ppt/slideMasters/_rels/slideMaster87.xml.rels><?xml version="1.0" encoding="UTF-8" standalone="yes"?>
<Relationships xmlns="http://schemas.openxmlformats.org/package/2006/relationships"><Relationship Id="rId9" Type="http://schemas.openxmlformats.org/officeDocument/2006/relationships/slideLayout" Target="../slideLayouts/slideLayout955.xml"/><Relationship Id="rId8" Type="http://schemas.openxmlformats.org/officeDocument/2006/relationships/slideLayout" Target="../slideLayouts/slideLayout954.xml"/><Relationship Id="rId7" Type="http://schemas.openxmlformats.org/officeDocument/2006/relationships/slideLayout" Target="../slideLayouts/slideLayout953.xml"/><Relationship Id="rId6" Type="http://schemas.openxmlformats.org/officeDocument/2006/relationships/slideLayout" Target="../slideLayouts/slideLayout952.xml"/><Relationship Id="rId5" Type="http://schemas.openxmlformats.org/officeDocument/2006/relationships/slideLayout" Target="../slideLayouts/slideLayout951.xml"/><Relationship Id="rId4" Type="http://schemas.openxmlformats.org/officeDocument/2006/relationships/slideLayout" Target="../slideLayouts/slideLayout950.xml"/><Relationship Id="rId3" Type="http://schemas.openxmlformats.org/officeDocument/2006/relationships/slideLayout" Target="../slideLayouts/slideLayout949.xml"/><Relationship Id="rId2" Type="http://schemas.openxmlformats.org/officeDocument/2006/relationships/slideLayout" Target="../slideLayouts/slideLayout948.xml"/><Relationship Id="rId13" Type="http://schemas.openxmlformats.org/officeDocument/2006/relationships/theme" Target="../theme/theme87.xml"/><Relationship Id="rId12" Type="http://schemas.openxmlformats.org/officeDocument/2006/relationships/image" Target="../media/image1.png"/><Relationship Id="rId11" Type="http://schemas.openxmlformats.org/officeDocument/2006/relationships/slideLayout" Target="../slideLayouts/slideLayout957.xml"/><Relationship Id="rId10" Type="http://schemas.openxmlformats.org/officeDocument/2006/relationships/slideLayout" Target="../slideLayouts/slideLayout956.xml"/><Relationship Id="rId1" Type="http://schemas.openxmlformats.org/officeDocument/2006/relationships/slideLayout" Target="../slideLayouts/slideLayout947.xml"/></Relationships>
</file>

<file path=ppt/slideMasters/_rels/slideMaster88.xml.rels><?xml version="1.0" encoding="UTF-8" standalone="yes"?>
<Relationships xmlns="http://schemas.openxmlformats.org/package/2006/relationships"><Relationship Id="rId9" Type="http://schemas.openxmlformats.org/officeDocument/2006/relationships/slideLayout" Target="../slideLayouts/slideLayout966.xml"/><Relationship Id="rId8" Type="http://schemas.openxmlformats.org/officeDocument/2006/relationships/slideLayout" Target="../slideLayouts/slideLayout965.xml"/><Relationship Id="rId7" Type="http://schemas.openxmlformats.org/officeDocument/2006/relationships/slideLayout" Target="../slideLayouts/slideLayout964.xml"/><Relationship Id="rId6" Type="http://schemas.openxmlformats.org/officeDocument/2006/relationships/slideLayout" Target="../slideLayouts/slideLayout963.xml"/><Relationship Id="rId5" Type="http://schemas.openxmlformats.org/officeDocument/2006/relationships/slideLayout" Target="../slideLayouts/slideLayout962.xml"/><Relationship Id="rId4" Type="http://schemas.openxmlformats.org/officeDocument/2006/relationships/slideLayout" Target="../slideLayouts/slideLayout961.xml"/><Relationship Id="rId3" Type="http://schemas.openxmlformats.org/officeDocument/2006/relationships/slideLayout" Target="../slideLayouts/slideLayout960.xml"/><Relationship Id="rId2" Type="http://schemas.openxmlformats.org/officeDocument/2006/relationships/slideLayout" Target="../slideLayouts/slideLayout959.xml"/><Relationship Id="rId13" Type="http://schemas.openxmlformats.org/officeDocument/2006/relationships/theme" Target="../theme/theme88.xml"/><Relationship Id="rId12" Type="http://schemas.openxmlformats.org/officeDocument/2006/relationships/image" Target="../media/image1.png"/><Relationship Id="rId11" Type="http://schemas.openxmlformats.org/officeDocument/2006/relationships/slideLayout" Target="../slideLayouts/slideLayout968.xml"/><Relationship Id="rId10" Type="http://schemas.openxmlformats.org/officeDocument/2006/relationships/slideLayout" Target="../slideLayouts/slideLayout967.xml"/><Relationship Id="rId1" Type="http://schemas.openxmlformats.org/officeDocument/2006/relationships/slideLayout" Target="../slideLayouts/slideLayout958.xml"/></Relationships>
</file>

<file path=ppt/slideMasters/_rels/slideMaster89.xml.rels><?xml version="1.0" encoding="UTF-8" standalone="yes"?>
<Relationships xmlns="http://schemas.openxmlformats.org/package/2006/relationships"><Relationship Id="rId9" Type="http://schemas.openxmlformats.org/officeDocument/2006/relationships/slideLayout" Target="../slideLayouts/slideLayout977.xml"/><Relationship Id="rId8" Type="http://schemas.openxmlformats.org/officeDocument/2006/relationships/slideLayout" Target="../slideLayouts/slideLayout976.xml"/><Relationship Id="rId7" Type="http://schemas.openxmlformats.org/officeDocument/2006/relationships/slideLayout" Target="../slideLayouts/slideLayout975.xml"/><Relationship Id="rId6" Type="http://schemas.openxmlformats.org/officeDocument/2006/relationships/slideLayout" Target="../slideLayouts/slideLayout974.xml"/><Relationship Id="rId5" Type="http://schemas.openxmlformats.org/officeDocument/2006/relationships/slideLayout" Target="../slideLayouts/slideLayout973.xml"/><Relationship Id="rId4" Type="http://schemas.openxmlformats.org/officeDocument/2006/relationships/slideLayout" Target="../slideLayouts/slideLayout972.xml"/><Relationship Id="rId3" Type="http://schemas.openxmlformats.org/officeDocument/2006/relationships/slideLayout" Target="../slideLayouts/slideLayout971.xml"/><Relationship Id="rId2" Type="http://schemas.openxmlformats.org/officeDocument/2006/relationships/slideLayout" Target="../slideLayouts/slideLayout970.xml"/><Relationship Id="rId13" Type="http://schemas.openxmlformats.org/officeDocument/2006/relationships/theme" Target="../theme/theme89.xml"/><Relationship Id="rId12" Type="http://schemas.openxmlformats.org/officeDocument/2006/relationships/image" Target="../media/image1.png"/><Relationship Id="rId11" Type="http://schemas.openxmlformats.org/officeDocument/2006/relationships/slideLayout" Target="../slideLayouts/slideLayout979.xml"/><Relationship Id="rId10" Type="http://schemas.openxmlformats.org/officeDocument/2006/relationships/slideLayout" Target="../slideLayouts/slideLayout978.xml"/><Relationship Id="rId1" Type="http://schemas.openxmlformats.org/officeDocument/2006/relationships/slideLayout" Target="../slideLayouts/slideLayout96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_rels/slideMaster90.xml.rels><?xml version="1.0" encoding="UTF-8" standalone="yes"?>
<Relationships xmlns="http://schemas.openxmlformats.org/package/2006/relationships"><Relationship Id="rId9" Type="http://schemas.openxmlformats.org/officeDocument/2006/relationships/slideLayout" Target="../slideLayouts/slideLayout988.xml"/><Relationship Id="rId8" Type="http://schemas.openxmlformats.org/officeDocument/2006/relationships/slideLayout" Target="../slideLayouts/slideLayout987.xml"/><Relationship Id="rId7" Type="http://schemas.openxmlformats.org/officeDocument/2006/relationships/slideLayout" Target="../slideLayouts/slideLayout986.xml"/><Relationship Id="rId6" Type="http://schemas.openxmlformats.org/officeDocument/2006/relationships/slideLayout" Target="../slideLayouts/slideLayout985.xml"/><Relationship Id="rId5" Type="http://schemas.openxmlformats.org/officeDocument/2006/relationships/slideLayout" Target="../slideLayouts/slideLayout984.xml"/><Relationship Id="rId4" Type="http://schemas.openxmlformats.org/officeDocument/2006/relationships/slideLayout" Target="../slideLayouts/slideLayout983.xml"/><Relationship Id="rId3" Type="http://schemas.openxmlformats.org/officeDocument/2006/relationships/slideLayout" Target="../slideLayouts/slideLayout982.xml"/><Relationship Id="rId2" Type="http://schemas.openxmlformats.org/officeDocument/2006/relationships/slideLayout" Target="../slideLayouts/slideLayout981.xml"/><Relationship Id="rId13" Type="http://schemas.openxmlformats.org/officeDocument/2006/relationships/theme" Target="../theme/theme90.xml"/><Relationship Id="rId12" Type="http://schemas.openxmlformats.org/officeDocument/2006/relationships/image" Target="../media/image1.png"/><Relationship Id="rId11" Type="http://schemas.openxmlformats.org/officeDocument/2006/relationships/slideLayout" Target="../slideLayouts/slideLayout990.xml"/><Relationship Id="rId10" Type="http://schemas.openxmlformats.org/officeDocument/2006/relationships/slideLayout" Target="../slideLayouts/slideLayout989.xml"/><Relationship Id="rId1" Type="http://schemas.openxmlformats.org/officeDocument/2006/relationships/slideLayout" Target="../slideLayouts/slideLayout980.xml"/></Relationships>
</file>

<file path=ppt/slideMasters/_rels/slideMaster91.xml.rels><?xml version="1.0" encoding="UTF-8" standalone="yes"?>
<Relationships xmlns="http://schemas.openxmlformats.org/package/2006/relationships"><Relationship Id="rId9" Type="http://schemas.openxmlformats.org/officeDocument/2006/relationships/slideLayout" Target="../slideLayouts/slideLayout999.xml"/><Relationship Id="rId8" Type="http://schemas.openxmlformats.org/officeDocument/2006/relationships/slideLayout" Target="../slideLayouts/slideLayout998.xml"/><Relationship Id="rId7" Type="http://schemas.openxmlformats.org/officeDocument/2006/relationships/slideLayout" Target="../slideLayouts/slideLayout997.xml"/><Relationship Id="rId6" Type="http://schemas.openxmlformats.org/officeDocument/2006/relationships/slideLayout" Target="../slideLayouts/slideLayout996.xml"/><Relationship Id="rId5" Type="http://schemas.openxmlformats.org/officeDocument/2006/relationships/slideLayout" Target="../slideLayouts/slideLayout995.xml"/><Relationship Id="rId4" Type="http://schemas.openxmlformats.org/officeDocument/2006/relationships/slideLayout" Target="../slideLayouts/slideLayout994.xml"/><Relationship Id="rId3" Type="http://schemas.openxmlformats.org/officeDocument/2006/relationships/slideLayout" Target="../slideLayouts/slideLayout993.xml"/><Relationship Id="rId2" Type="http://schemas.openxmlformats.org/officeDocument/2006/relationships/slideLayout" Target="../slideLayouts/slideLayout992.xml"/><Relationship Id="rId13" Type="http://schemas.openxmlformats.org/officeDocument/2006/relationships/theme" Target="../theme/theme91.xml"/><Relationship Id="rId12" Type="http://schemas.openxmlformats.org/officeDocument/2006/relationships/image" Target="../media/image1.png"/><Relationship Id="rId11" Type="http://schemas.openxmlformats.org/officeDocument/2006/relationships/slideLayout" Target="../slideLayouts/slideLayout1001.xml"/><Relationship Id="rId10" Type="http://schemas.openxmlformats.org/officeDocument/2006/relationships/slideLayout" Target="../slideLayouts/slideLayout1000.xml"/><Relationship Id="rId1" Type="http://schemas.openxmlformats.org/officeDocument/2006/relationships/slideLayout" Target="../slideLayouts/slideLayout991.xml"/></Relationships>
</file>

<file path=ppt/slideMasters/_rels/slideMaster92.xml.rels><?xml version="1.0" encoding="UTF-8" standalone="yes"?>
<Relationships xmlns="http://schemas.openxmlformats.org/package/2006/relationships"><Relationship Id="rId9" Type="http://schemas.openxmlformats.org/officeDocument/2006/relationships/slideLayout" Target="../slideLayouts/slideLayout1010.xml"/><Relationship Id="rId8" Type="http://schemas.openxmlformats.org/officeDocument/2006/relationships/slideLayout" Target="../slideLayouts/slideLayout1009.xml"/><Relationship Id="rId7" Type="http://schemas.openxmlformats.org/officeDocument/2006/relationships/slideLayout" Target="../slideLayouts/slideLayout1008.xml"/><Relationship Id="rId6" Type="http://schemas.openxmlformats.org/officeDocument/2006/relationships/slideLayout" Target="../slideLayouts/slideLayout1007.xml"/><Relationship Id="rId5" Type="http://schemas.openxmlformats.org/officeDocument/2006/relationships/slideLayout" Target="../slideLayouts/slideLayout1006.xml"/><Relationship Id="rId4" Type="http://schemas.openxmlformats.org/officeDocument/2006/relationships/slideLayout" Target="../slideLayouts/slideLayout1005.xml"/><Relationship Id="rId3" Type="http://schemas.openxmlformats.org/officeDocument/2006/relationships/slideLayout" Target="../slideLayouts/slideLayout1004.xml"/><Relationship Id="rId2" Type="http://schemas.openxmlformats.org/officeDocument/2006/relationships/slideLayout" Target="../slideLayouts/slideLayout1003.xml"/><Relationship Id="rId13" Type="http://schemas.openxmlformats.org/officeDocument/2006/relationships/theme" Target="../theme/theme92.xml"/><Relationship Id="rId12" Type="http://schemas.openxmlformats.org/officeDocument/2006/relationships/image" Target="../media/image1.png"/><Relationship Id="rId11" Type="http://schemas.openxmlformats.org/officeDocument/2006/relationships/slideLayout" Target="../slideLayouts/slideLayout1012.xml"/><Relationship Id="rId10" Type="http://schemas.openxmlformats.org/officeDocument/2006/relationships/slideLayout" Target="../slideLayouts/slideLayout1011.xml"/><Relationship Id="rId1" Type="http://schemas.openxmlformats.org/officeDocument/2006/relationships/slideLayout" Target="../slideLayouts/slideLayout1002.xml"/></Relationships>
</file>

<file path=ppt/slideMasters/_rels/slideMaster93.xml.rels><?xml version="1.0" encoding="UTF-8" standalone="yes"?>
<Relationships xmlns="http://schemas.openxmlformats.org/package/2006/relationships"><Relationship Id="rId9" Type="http://schemas.openxmlformats.org/officeDocument/2006/relationships/slideLayout" Target="../slideLayouts/slideLayout1021.xml"/><Relationship Id="rId8" Type="http://schemas.openxmlformats.org/officeDocument/2006/relationships/slideLayout" Target="../slideLayouts/slideLayout1020.xml"/><Relationship Id="rId7" Type="http://schemas.openxmlformats.org/officeDocument/2006/relationships/slideLayout" Target="../slideLayouts/slideLayout1019.xml"/><Relationship Id="rId6" Type="http://schemas.openxmlformats.org/officeDocument/2006/relationships/slideLayout" Target="../slideLayouts/slideLayout1018.xml"/><Relationship Id="rId5" Type="http://schemas.openxmlformats.org/officeDocument/2006/relationships/slideLayout" Target="../slideLayouts/slideLayout1017.xml"/><Relationship Id="rId4" Type="http://schemas.openxmlformats.org/officeDocument/2006/relationships/slideLayout" Target="../slideLayouts/slideLayout1016.xml"/><Relationship Id="rId3" Type="http://schemas.openxmlformats.org/officeDocument/2006/relationships/slideLayout" Target="../slideLayouts/slideLayout1015.xml"/><Relationship Id="rId2" Type="http://schemas.openxmlformats.org/officeDocument/2006/relationships/slideLayout" Target="../slideLayouts/slideLayout1014.xml"/><Relationship Id="rId13" Type="http://schemas.openxmlformats.org/officeDocument/2006/relationships/theme" Target="../theme/theme93.xml"/><Relationship Id="rId12" Type="http://schemas.openxmlformats.org/officeDocument/2006/relationships/image" Target="../media/image1.png"/><Relationship Id="rId11" Type="http://schemas.openxmlformats.org/officeDocument/2006/relationships/slideLayout" Target="../slideLayouts/slideLayout1023.xml"/><Relationship Id="rId10" Type="http://schemas.openxmlformats.org/officeDocument/2006/relationships/slideLayout" Target="../slideLayouts/slideLayout1022.xml"/><Relationship Id="rId1" Type="http://schemas.openxmlformats.org/officeDocument/2006/relationships/slideLayout" Target="../slideLayouts/slideLayout1013.xml"/></Relationships>
</file>

<file path=ppt/slideMasters/_rels/slideMaster94.xml.rels><?xml version="1.0" encoding="UTF-8" standalone="yes"?>
<Relationships xmlns="http://schemas.openxmlformats.org/package/2006/relationships"><Relationship Id="rId9" Type="http://schemas.openxmlformats.org/officeDocument/2006/relationships/slideLayout" Target="../slideLayouts/slideLayout1032.xml"/><Relationship Id="rId8" Type="http://schemas.openxmlformats.org/officeDocument/2006/relationships/slideLayout" Target="../slideLayouts/slideLayout1031.xml"/><Relationship Id="rId7" Type="http://schemas.openxmlformats.org/officeDocument/2006/relationships/slideLayout" Target="../slideLayouts/slideLayout1030.xml"/><Relationship Id="rId6" Type="http://schemas.openxmlformats.org/officeDocument/2006/relationships/slideLayout" Target="../slideLayouts/slideLayout1029.xml"/><Relationship Id="rId5" Type="http://schemas.openxmlformats.org/officeDocument/2006/relationships/slideLayout" Target="../slideLayouts/slideLayout1028.xml"/><Relationship Id="rId4" Type="http://schemas.openxmlformats.org/officeDocument/2006/relationships/slideLayout" Target="../slideLayouts/slideLayout1027.xml"/><Relationship Id="rId3" Type="http://schemas.openxmlformats.org/officeDocument/2006/relationships/slideLayout" Target="../slideLayouts/slideLayout1026.xml"/><Relationship Id="rId2" Type="http://schemas.openxmlformats.org/officeDocument/2006/relationships/slideLayout" Target="../slideLayouts/slideLayout1025.xml"/><Relationship Id="rId13" Type="http://schemas.openxmlformats.org/officeDocument/2006/relationships/theme" Target="../theme/theme94.xml"/><Relationship Id="rId12" Type="http://schemas.openxmlformats.org/officeDocument/2006/relationships/image" Target="../media/image1.png"/><Relationship Id="rId11" Type="http://schemas.openxmlformats.org/officeDocument/2006/relationships/slideLayout" Target="../slideLayouts/slideLayout1034.xml"/><Relationship Id="rId10" Type="http://schemas.openxmlformats.org/officeDocument/2006/relationships/slideLayout" Target="../slideLayouts/slideLayout1033.xml"/><Relationship Id="rId1" Type="http://schemas.openxmlformats.org/officeDocument/2006/relationships/slideLayout" Target="../slideLayouts/slideLayout1024.xml"/></Relationships>
</file>

<file path=ppt/slideMasters/_rels/slideMaster95.xml.rels><?xml version="1.0" encoding="UTF-8" standalone="yes"?>
<Relationships xmlns="http://schemas.openxmlformats.org/package/2006/relationships"><Relationship Id="rId9" Type="http://schemas.openxmlformats.org/officeDocument/2006/relationships/slideLayout" Target="../slideLayouts/slideLayout1043.xml"/><Relationship Id="rId8" Type="http://schemas.openxmlformats.org/officeDocument/2006/relationships/slideLayout" Target="../slideLayouts/slideLayout1042.xml"/><Relationship Id="rId7" Type="http://schemas.openxmlformats.org/officeDocument/2006/relationships/slideLayout" Target="../slideLayouts/slideLayout1041.xml"/><Relationship Id="rId6" Type="http://schemas.openxmlformats.org/officeDocument/2006/relationships/slideLayout" Target="../slideLayouts/slideLayout1040.xml"/><Relationship Id="rId5" Type="http://schemas.openxmlformats.org/officeDocument/2006/relationships/slideLayout" Target="../slideLayouts/slideLayout1039.xml"/><Relationship Id="rId4" Type="http://schemas.openxmlformats.org/officeDocument/2006/relationships/slideLayout" Target="../slideLayouts/slideLayout1038.xml"/><Relationship Id="rId3" Type="http://schemas.openxmlformats.org/officeDocument/2006/relationships/slideLayout" Target="../slideLayouts/slideLayout1037.xml"/><Relationship Id="rId2" Type="http://schemas.openxmlformats.org/officeDocument/2006/relationships/slideLayout" Target="../slideLayouts/slideLayout1036.xml"/><Relationship Id="rId13" Type="http://schemas.openxmlformats.org/officeDocument/2006/relationships/theme" Target="../theme/theme95.xml"/><Relationship Id="rId12" Type="http://schemas.openxmlformats.org/officeDocument/2006/relationships/image" Target="../media/image1.png"/><Relationship Id="rId11" Type="http://schemas.openxmlformats.org/officeDocument/2006/relationships/slideLayout" Target="../slideLayouts/slideLayout1045.xml"/><Relationship Id="rId10" Type="http://schemas.openxmlformats.org/officeDocument/2006/relationships/slideLayout" Target="../slideLayouts/slideLayout1044.xml"/><Relationship Id="rId1" Type="http://schemas.openxmlformats.org/officeDocument/2006/relationships/slideLayout" Target="../slideLayouts/slideLayout1035.xml"/></Relationships>
</file>

<file path=ppt/slideMasters/_rels/slideMaster96.xml.rels><?xml version="1.0" encoding="UTF-8" standalone="yes"?>
<Relationships xmlns="http://schemas.openxmlformats.org/package/2006/relationships"><Relationship Id="rId9" Type="http://schemas.openxmlformats.org/officeDocument/2006/relationships/slideLayout" Target="../slideLayouts/slideLayout1054.xml"/><Relationship Id="rId8" Type="http://schemas.openxmlformats.org/officeDocument/2006/relationships/slideLayout" Target="../slideLayouts/slideLayout1053.xml"/><Relationship Id="rId7" Type="http://schemas.openxmlformats.org/officeDocument/2006/relationships/slideLayout" Target="../slideLayouts/slideLayout1052.xml"/><Relationship Id="rId6" Type="http://schemas.openxmlformats.org/officeDocument/2006/relationships/slideLayout" Target="../slideLayouts/slideLayout1051.xml"/><Relationship Id="rId5" Type="http://schemas.openxmlformats.org/officeDocument/2006/relationships/slideLayout" Target="../slideLayouts/slideLayout1050.xml"/><Relationship Id="rId4" Type="http://schemas.openxmlformats.org/officeDocument/2006/relationships/slideLayout" Target="../slideLayouts/slideLayout1049.xml"/><Relationship Id="rId3" Type="http://schemas.openxmlformats.org/officeDocument/2006/relationships/slideLayout" Target="../slideLayouts/slideLayout1048.xml"/><Relationship Id="rId2" Type="http://schemas.openxmlformats.org/officeDocument/2006/relationships/slideLayout" Target="../slideLayouts/slideLayout1047.xml"/><Relationship Id="rId13" Type="http://schemas.openxmlformats.org/officeDocument/2006/relationships/theme" Target="../theme/theme96.xml"/><Relationship Id="rId12" Type="http://schemas.openxmlformats.org/officeDocument/2006/relationships/image" Target="../media/image1.png"/><Relationship Id="rId11" Type="http://schemas.openxmlformats.org/officeDocument/2006/relationships/slideLayout" Target="../slideLayouts/slideLayout1056.xml"/><Relationship Id="rId10" Type="http://schemas.openxmlformats.org/officeDocument/2006/relationships/slideLayout" Target="../slideLayouts/slideLayout1055.xml"/><Relationship Id="rId1" Type="http://schemas.openxmlformats.org/officeDocument/2006/relationships/slideLayout" Target="../slideLayouts/slideLayout1046.xml"/></Relationships>
</file>

<file path=ppt/slideMasters/_rels/slideMaster97.xml.rels><?xml version="1.0" encoding="UTF-8" standalone="yes"?>
<Relationships xmlns="http://schemas.openxmlformats.org/package/2006/relationships"><Relationship Id="rId9" Type="http://schemas.openxmlformats.org/officeDocument/2006/relationships/slideLayout" Target="../slideLayouts/slideLayout1065.xml"/><Relationship Id="rId8" Type="http://schemas.openxmlformats.org/officeDocument/2006/relationships/slideLayout" Target="../slideLayouts/slideLayout1064.xml"/><Relationship Id="rId7" Type="http://schemas.openxmlformats.org/officeDocument/2006/relationships/slideLayout" Target="../slideLayouts/slideLayout1063.xml"/><Relationship Id="rId6" Type="http://schemas.openxmlformats.org/officeDocument/2006/relationships/slideLayout" Target="../slideLayouts/slideLayout1062.xml"/><Relationship Id="rId5" Type="http://schemas.openxmlformats.org/officeDocument/2006/relationships/slideLayout" Target="../slideLayouts/slideLayout1061.xml"/><Relationship Id="rId4" Type="http://schemas.openxmlformats.org/officeDocument/2006/relationships/slideLayout" Target="../slideLayouts/slideLayout1060.xml"/><Relationship Id="rId3" Type="http://schemas.openxmlformats.org/officeDocument/2006/relationships/slideLayout" Target="../slideLayouts/slideLayout1059.xml"/><Relationship Id="rId2" Type="http://schemas.openxmlformats.org/officeDocument/2006/relationships/slideLayout" Target="../slideLayouts/slideLayout1058.xml"/><Relationship Id="rId13" Type="http://schemas.openxmlformats.org/officeDocument/2006/relationships/theme" Target="../theme/theme97.xml"/><Relationship Id="rId12" Type="http://schemas.openxmlformats.org/officeDocument/2006/relationships/image" Target="../media/image1.png"/><Relationship Id="rId11" Type="http://schemas.openxmlformats.org/officeDocument/2006/relationships/slideLayout" Target="../slideLayouts/slideLayout1067.xml"/><Relationship Id="rId10" Type="http://schemas.openxmlformats.org/officeDocument/2006/relationships/slideLayout" Target="../slideLayouts/slideLayout1066.xml"/><Relationship Id="rId1" Type="http://schemas.openxmlformats.org/officeDocument/2006/relationships/slideLayout" Target="../slideLayouts/slideLayout1057.xml"/></Relationships>
</file>

<file path=ppt/slideMasters/_rels/slideMaster98.xml.rels><?xml version="1.0" encoding="UTF-8" standalone="yes"?>
<Relationships xmlns="http://schemas.openxmlformats.org/package/2006/relationships"><Relationship Id="rId9" Type="http://schemas.openxmlformats.org/officeDocument/2006/relationships/slideLayout" Target="../slideLayouts/slideLayout1076.xml"/><Relationship Id="rId8" Type="http://schemas.openxmlformats.org/officeDocument/2006/relationships/slideLayout" Target="../slideLayouts/slideLayout1075.xml"/><Relationship Id="rId7" Type="http://schemas.openxmlformats.org/officeDocument/2006/relationships/slideLayout" Target="../slideLayouts/slideLayout1074.xml"/><Relationship Id="rId6" Type="http://schemas.openxmlformats.org/officeDocument/2006/relationships/slideLayout" Target="../slideLayouts/slideLayout1073.xml"/><Relationship Id="rId5" Type="http://schemas.openxmlformats.org/officeDocument/2006/relationships/slideLayout" Target="../slideLayouts/slideLayout1072.xml"/><Relationship Id="rId4" Type="http://schemas.openxmlformats.org/officeDocument/2006/relationships/slideLayout" Target="../slideLayouts/slideLayout1071.xml"/><Relationship Id="rId3" Type="http://schemas.openxmlformats.org/officeDocument/2006/relationships/slideLayout" Target="../slideLayouts/slideLayout1070.xml"/><Relationship Id="rId2" Type="http://schemas.openxmlformats.org/officeDocument/2006/relationships/slideLayout" Target="../slideLayouts/slideLayout1069.xml"/><Relationship Id="rId13" Type="http://schemas.openxmlformats.org/officeDocument/2006/relationships/theme" Target="../theme/theme98.xml"/><Relationship Id="rId12" Type="http://schemas.openxmlformats.org/officeDocument/2006/relationships/image" Target="../media/image1.png"/><Relationship Id="rId11" Type="http://schemas.openxmlformats.org/officeDocument/2006/relationships/slideLayout" Target="../slideLayouts/slideLayout1078.xml"/><Relationship Id="rId10" Type="http://schemas.openxmlformats.org/officeDocument/2006/relationships/slideLayout" Target="../slideLayouts/slideLayout1077.xml"/><Relationship Id="rId1" Type="http://schemas.openxmlformats.org/officeDocument/2006/relationships/slideLayout" Target="../slideLayouts/slideLayout1068.xml"/></Relationships>
</file>

<file path=ppt/slideMasters/_rels/slideMaster99.xml.rels><?xml version="1.0" encoding="UTF-8" standalone="yes"?>
<Relationships xmlns="http://schemas.openxmlformats.org/package/2006/relationships"><Relationship Id="rId9" Type="http://schemas.openxmlformats.org/officeDocument/2006/relationships/slideLayout" Target="../slideLayouts/slideLayout1087.xml"/><Relationship Id="rId8" Type="http://schemas.openxmlformats.org/officeDocument/2006/relationships/slideLayout" Target="../slideLayouts/slideLayout1086.xml"/><Relationship Id="rId7" Type="http://schemas.openxmlformats.org/officeDocument/2006/relationships/slideLayout" Target="../slideLayouts/slideLayout1085.xml"/><Relationship Id="rId6" Type="http://schemas.openxmlformats.org/officeDocument/2006/relationships/slideLayout" Target="../slideLayouts/slideLayout1084.xml"/><Relationship Id="rId5" Type="http://schemas.openxmlformats.org/officeDocument/2006/relationships/slideLayout" Target="../slideLayouts/slideLayout1083.xml"/><Relationship Id="rId4" Type="http://schemas.openxmlformats.org/officeDocument/2006/relationships/slideLayout" Target="../slideLayouts/slideLayout1082.xml"/><Relationship Id="rId3" Type="http://schemas.openxmlformats.org/officeDocument/2006/relationships/slideLayout" Target="../slideLayouts/slideLayout1081.xml"/><Relationship Id="rId2" Type="http://schemas.openxmlformats.org/officeDocument/2006/relationships/slideLayout" Target="../slideLayouts/slideLayout1080.xml"/><Relationship Id="rId13" Type="http://schemas.openxmlformats.org/officeDocument/2006/relationships/theme" Target="../theme/theme99.xml"/><Relationship Id="rId12" Type="http://schemas.openxmlformats.org/officeDocument/2006/relationships/image" Target="../media/image1.png"/><Relationship Id="rId11" Type="http://schemas.openxmlformats.org/officeDocument/2006/relationships/slideLayout" Target="../slideLayouts/slideLayout1089.xml"/><Relationship Id="rId10" Type="http://schemas.openxmlformats.org/officeDocument/2006/relationships/slideLayout" Target="../slideLayouts/slideLayout1088.xml"/><Relationship Id="rId1" Type="http://schemas.openxmlformats.org/officeDocument/2006/relationships/slideLayout" Target="../slideLayouts/slideLayout10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2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4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24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4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45"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6"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7"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40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240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40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405"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06"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07"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342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342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342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42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43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43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445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445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445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45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445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445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547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547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547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547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547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547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649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649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650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650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650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650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752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752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752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752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752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752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854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854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854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8549"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8550"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8551"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957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957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957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9573"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9574"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9575"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059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059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059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0597"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0598"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0599"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161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161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162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1621"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1622"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1623"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26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26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26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269"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70"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71"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264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264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264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2645"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646"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647"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366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366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366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3669"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3670"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3671"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469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469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469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469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469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 id="2147484990" r:id="rId10"/>
    <p:sldLayoutId id="214748499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571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571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571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571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571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571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673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673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674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674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674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674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776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776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776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776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776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776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878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878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878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878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879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879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029" r:id="rId1"/>
    <p:sldLayoutId id="2147485030" r:id="rId2"/>
    <p:sldLayoutId id="2147485031" r:id="rId3"/>
    <p:sldLayoutId id="2147485032" r:id="rId4"/>
    <p:sldLayoutId id="2147485033" r:id="rId5"/>
    <p:sldLayoutId id="2147485034" r:id="rId6"/>
    <p:sldLayoutId id="2147485035" r:id="rId7"/>
    <p:sldLayoutId id="2147485036" r:id="rId8"/>
    <p:sldLayoutId id="2147485037" r:id="rId9"/>
    <p:sldLayoutId id="2147485038" r:id="rId10"/>
    <p:sldLayoutId id="214748503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1981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1981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981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9813"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9814"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9815"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083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083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083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0837"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0838"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0839"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185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185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186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1861"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1862"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1863"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065"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29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29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29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9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9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288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288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288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885"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886"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887"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390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390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390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3909"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3910"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3911"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493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493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493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4933"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4934"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4935"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01" r:id="rId1"/>
    <p:sldLayoutId id="2147485102" r:id="rId2"/>
    <p:sldLayoutId id="2147485103" r:id="rId3"/>
    <p:sldLayoutId id="2147485104" r:id="rId4"/>
    <p:sldLayoutId id="2147485105" r:id="rId5"/>
    <p:sldLayoutId id="2147485106" r:id="rId6"/>
    <p:sldLayoutId id="2147485107" r:id="rId7"/>
    <p:sldLayoutId id="2147485108" r:id="rId8"/>
    <p:sldLayoutId id="2147485109" r:id="rId9"/>
    <p:sldLayoutId id="2147485110" r:id="rId10"/>
    <p:sldLayoutId id="214748511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595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595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595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595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595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595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697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697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698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698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698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698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800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800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800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800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800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800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 id="214748514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2902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2902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902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902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903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903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005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005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005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005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005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005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107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107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107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107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107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107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209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209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210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2101"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2102"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2103"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31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31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31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31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312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312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312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3125"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26"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27"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414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414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414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4149"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4150"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4151"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517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517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517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5173"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5174"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5175"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221" r:id="rId1"/>
    <p:sldLayoutId id="2147485222" r:id="rId2"/>
    <p:sldLayoutId id="2147485223" r:id="rId3"/>
    <p:sldLayoutId id="2147485224" r:id="rId4"/>
    <p:sldLayoutId id="2147485225" r:id="rId5"/>
    <p:sldLayoutId id="2147485226" r:id="rId6"/>
    <p:sldLayoutId id="2147485227" r:id="rId7"/>
    <p:sldLayoutId id="2147485228" r:id="rId8"/>
    <p:sldLayoutId id="2147485229" r:id="rId9"/>
    <p:sldLayoutId id="2147485230" r:id="rId10"/>
    <p:sldLayoutId id="214748523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619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619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619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619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619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619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233" r:id="rId1"/>
    <p:sldLayoutId id="2147485234" r:id="rId2"/>
    <p:sldLayoutId id="2147485235" r:id="rId3"/>
    <p:sldLayoutId id="2147485236" r:id="rId4"/>
    <p:sldLayoutId id="2147485237" r:id="rId5"/>
    <p:sldLayoutId id="2147485238" r:id="rId6"/>
    <p:sldLayoutId id="2147485239" r:id="rId7"/>
    <p:sldLayoutId id="2147485240" r:id="rId8"/>
    <p:sldLayoutId id="2147485241" r:id="rId9"/>
    <p:sldLayoutId id="2147485242" r:id="rId10"/>
    <p:sldLayoutId id="214748524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721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721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722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722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722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722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245" r:id="rId1"/>
    <p:sldLayoutId id="2147485246" r:id="rId2"/>
    <p:sldLayoutId id="2147485247" r:id="rId3"/>
    <p:sldLayoutId id="2147485248" r:id="rId4"/>
    <p:sldLayoutId id="2147485249" r:id="rId5"/>
    <p:sldLayoutId id="2147485250" r:id="rId6"/>
    <p:sldLayoutId id="2147485251" r:id="rId7"/>
    <p:sldLayoutId id="2147485252" r:id="rId8"/>
    <p:sldLayoutId id="2147485253" r:id="rId9"/>
    <p:sldLayoutId id="2147485254" r:id="rId10"/>
    <p:sldLayoutId id="214748525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824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824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824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824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824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824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257" r:id="rId1"/>
    <p:sldLayoutId id="2147485258" r:id="rId2"/>
    <p:sldLayoutId id="2147485259" r:id="rId3"/>
    <p:sldLayoutId id="2147485260" r:id="rId4"/>
    <p:sldLayoutId id="2147485261" r:id="rId5"/>
    <p:sldLayoutId id="2147485262" r:id="rId6"/>
    <p:sldLayoutId id="2147485263" r:id="rId7"/>
    <p:sldLayoutId id="2147485264" r:id="rId8"/>
    <p:sldLayoutId id="2147485265" r:id="rId9"/>
    <p:sldLayoutId id="2147485266" r:id="rId10"/>
    <p:sldLayoutId id="214748526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3926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3926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926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926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927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927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 id="2147485274" r:id="rId6"/>
    <p:sldLayoutId id="2147485275" r:id="rId7"/>
    <p:sldLayoutId id="2147485276" r:id="rId8"/>
    <p:sldLayoutId id="2147485277" r:id="rId9"/>
    <p:sldLayoutId id="2147485278" r:id="rId10"/>
    <p:sldLayoutId id="214748527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029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029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029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029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029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029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281" r:id="rId1"/>
    <p:sldLayoutId id="2147485282" r:id="rId2"/>
    <p:sldLayoutId id="2147485283" r:id="rId3"/>
    <p:sldLayoutId id="2147485284" r:id="rId4"/>
    <p:sldLayoutId id="2147485285" r:id="rId5"/>
    <p:sldLayoutId id="2147485286" r:id="rId6"/>
    <p:sldLayoutId id="2147485287" r:id="rId7"/>
    <p:sldLayoutId id="2147485288" r:id="rId8"/>
    <p:sldLayoutId id="2147485289" r:id="rId9"/>
    <p:sldLayoutId id="2147485290" r:id="rId10"/>
    <p:sldLayoutId id="214748529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131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131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131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131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131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131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233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233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234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2341"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2342"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2343"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 id="2147485310" r:id="rId6"/>
    <p:sldLayoutId id="2147485311" r:id="rId7"/>
    <p:sldLayoutId id="2147485312" r:id="rId8"/>
    <p:sldLayoutId id="2147485313" r:id="rId9"/>
    <p:sldLayoutId id="2147485314" r:id="rId10"/>
    <p:sldLayoutId id="214748531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33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33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34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341"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342"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343"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336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336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336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3365"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3366"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3367"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438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438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438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4389"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4390"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4391"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329" r:id="rId1"/>
    <p:sldLayoutId id="2147485330" r:id="rId2"/>
    <p:sldLayoutId id="2147485331" r:id="rId3"/>
    <p:sldLayoutId id="2147485332" r:id="rId4"/>
    <p:sldLayoutId id="2147485333" r:id="rId5"/>
    <p:sldLayoutId id="2147485334" r:id="rId6"/>
    <p:sldLayoutId id="2147485335" r:id="rId7"/>
    <p:sldLayoutId id="2147485336" r:id="rId8"/>
    <p:sldLayoutId id="2147485337" r:id="rId9"/>
    <p:sldLayoutId id="2147485338" r:id="rId10"/>
    <p:sldLayoutId id="214748533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541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541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541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5413"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5414"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5415"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643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643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643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643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643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643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353" r:id="rId1"/>
    <p:sldLayoutId id="2147485354" r:id="rId2"/>
    <p:sldLayoutId id="2147485355" r:id="rId3"/>
    <p:sldLayoutId id="2147485356" r:id="rId4"/>
    <p:sldLayoutId id="2147485357" r:id="rId5"/>
    <p:sldLayoutId id="2147485358" r:id="rId6"/>
    <p:sldLayoutId id="2147485359" r:id="rId7"/>
    <p:sldLayoutId id="2147485360" r:id="rId8"/>
    <p:sldLayoutId id="2147485361" r:id="rId9"/>
    <p:sldLayoutId id="2147485362" r:id="rId10"/>
    <p:sldLayoutId id="214748536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745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745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746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7461"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7462"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7463"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848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848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848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848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848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848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377"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4950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4950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4950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950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951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951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389"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536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536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536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536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536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536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638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638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638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38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639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639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741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741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741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741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741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741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843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843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843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843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843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843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945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945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946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9461"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9462"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9463"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等线 Light" panose="02010600030101010101" pitchFamily="2" charset="-122"/>
        </a:defRPr>
      </a:lvl1pPr>
      <a:lvl2pPr marL="914400" indent="-914400"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914400" indent="-914400"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914400" indent="-914400"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914400" indent="-914400"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371600" indent="-914400"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828800" indent="-914400"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286000" indent="-914400"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743200" indent="-914400"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等线" panose="02010600030101010101" pitchFamily="2"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等线" panose="02010600030101010101" pitchFamily="2"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等线" panose="02010600030101010101" pitchFamily="2"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等线" panose="02010600030101010101" pitchFamily="2"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等线" panose="02010600030101010101" pitchFamily="2"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等线" panose="02010600030101010101" pitchFamily="2"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等线" panose="02010600030101010101" pitchFamily="2"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等线" panose="02010600030101010101" pitchFamily="2"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等线" panose="02010600030101010101" pitchFamily="2"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48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048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48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485"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486"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487"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150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150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150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1509"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1510"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1511"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253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253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253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2533"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2534"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2535"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355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355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355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355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355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355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457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457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458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458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458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458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560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560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560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560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560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560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662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662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662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662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663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663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765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765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765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765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765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765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867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867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867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867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867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867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969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2969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970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9701"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9702"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9703"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07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07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072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072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2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25"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26"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27"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174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174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174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1749"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1750"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1751"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277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277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277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2773"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2774"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2775"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379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379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379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379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379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379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481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481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482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4821"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4822"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4823"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584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584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584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584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584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584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686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686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686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686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687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687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789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789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789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789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789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789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891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891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891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891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891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891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993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3993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994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994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994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994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09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09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10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096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096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6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0965"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0966"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0967"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198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198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198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989"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990"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991"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301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301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301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3013"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3014"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3015"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403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403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403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4037"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4038"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4039"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505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505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506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5061"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5062"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5063"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608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608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608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6085"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6086"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6087"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710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710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710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710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711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711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813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813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813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813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813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813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915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4915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915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915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915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915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017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017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018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018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018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018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12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12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120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120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0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0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0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0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222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222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222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2229"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2230"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2231"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325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325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325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3253"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3254"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3255"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427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427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427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4277"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4278"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4279"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529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529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530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5301"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5302"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5303"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632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632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632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6325"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6326"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6327"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734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734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734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7349"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7350"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7351"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837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837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837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837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837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837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939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5939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939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939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939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939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041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041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042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042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042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042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14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14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9"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50"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51"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144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144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4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4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44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44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246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246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246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246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247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247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349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349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349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3493"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3494"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3495"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451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451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451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4517"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4518"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4519"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553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553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554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5541"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5542"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5543"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656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656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656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6565"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6566"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6567"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758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758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758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7589"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7590"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7591"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861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861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861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8613"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8614"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8615"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963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6963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963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963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963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963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065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065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066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066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066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066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17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17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3"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4"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5"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168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168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68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68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68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68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270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270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270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270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271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271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373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373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373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373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373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373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475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475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475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475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475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475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577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577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578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5781"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5782"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5783"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680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680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680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6805"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6806"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6807"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782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782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782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7829"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7830"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7831"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885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885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885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8853"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8854"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8855"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987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7987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987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987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987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987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089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089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090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090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090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090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19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19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197"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8"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9"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192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192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2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192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2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2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294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294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294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294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295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295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397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397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397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397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397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397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499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499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499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499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499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499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601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601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602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6021"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6022"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6023"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704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704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704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7045"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7046"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7047"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806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806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806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8069"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8070"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8071"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909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8909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909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9093"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9094"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9095"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011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011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011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0117"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0118"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0119"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113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113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114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1141"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1142"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1143"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21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21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22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221"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222"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223"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216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216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216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2165"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2166"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2167"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318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318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318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3189"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3190"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3191"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421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421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421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4213"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4214"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4215"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523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523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523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5237"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5238"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5239"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625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625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626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6261" name="日期占位符 3"/>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6262" name="页脚占位符 4"/>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6263" name="灯片编号占位符 5"/>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7282"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7283"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7284"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7285"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7286"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7287"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8306"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8307"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8308"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8309" name="日期占位符 6"/>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8310" name="页脚占位符 7"/>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8311" name="灯片编号占位符 8"/>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9330"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99331"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9332"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9333" name="日期占位符 2"/>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9334" name="页脚占位符 3"/>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9335" name="灯片编号占位符 4"/>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0354"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0355"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0356"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0357" name="日期占位符 1"/>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0358" name="页脚占位符 2"/>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0359" name="灯片编号占位符 3"/>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1378" name="图片 8"/>
          <p:cNvPicPr>
            <a:picLocks noChangeAspect="1"/>
          </p:cNvPicPr>
          <p:nvPr/>
        </p:nvPicPr>
        <p:blipFill>
          <a:blip r:embed="rId12"/>
          <a:stretch>
            <a:fillRect/>
          </a:stretch>
        </p:blipFill>
        <p:spPr>
          <a:xfrm>
            <a:off x="-14287" y="-6350"/>
            <a:ext cx="12892087" cy="7250113"/>
          </a:xfrm>
          <a:prstGeom prst="rect">
            <a:avLst/>
          </a:prstGeom>
          <a:noFill/>
          <a:ln w="9525">
            <a:noFill/>
          </a:ln>
        </p:spPr>
      </p:pic>
      <p:sp>
        <p:nvSpPr>
          <p:cNvPr id="101379" name="标题占位符 1"/>
          <p:cNvSpPr>
            <a:spLocks noGrp="1"/>
          </p:cNvSpPr>
          <p:nvPr>
            <p:ph type="title"/>
          </p:nvPr>
        </p:nvSpPr>
        <p:spPr>
          <a:xfrm>
            <a:off x="884238" y="385763"/>
            <a:ext cx="11088687" cy="1397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1380" name="文本占位符 2"/>
          <p:cNvSpPr>
            <a:spLocks noGrp="1"/>
          </p:cNvSpPr>
          <p:nvPr>
            <p:ph type="body"/>
          </p:nvPr>
        </p:nvSpPr>
        <p:spPr>
          <a:xfrm>
            <a:off x="884238" y="1925638"/>
            <a:ext cx="11088687" cy="4589462"/>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1381" name="日期占位符 4"/>
          <p:cNvSpPr>
            <a:spLocks noGrp="1"/>
          </p:cNvSpPr>
          <p:nvPr>
            <p:ph type="dt" sz="half" idx="2"/>
          </p:nvPr>
        </p:nvSpPr>
        <p:spPr>
          <a:xfrm>
            <a:off x="884238" y="6704013"/>
            <a:ext cx="2892425" cy="38417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1382" name="页脚占位符 5"/>
          <p:cNvSpPr>
            <a:spLocks noGrp="1"/>
          </p:cNvSpPr>
          <p:nvPr>
            <p:ph type="ftr" sz="quarter" idx="3"/>
          </p:nvPr>
        </p:nvSpPr>
        <p:spPr>
          <a:xfrm>
            <a:off x="4259263" y="6704013"/>
            <a:ext cx="4338638" cy="38417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1383" name="灯片编号占位符 6"/>
          <p:cNvSpPr>
            <a:spLocks noGrp="1"/>
          </p:cNvSpPr>
          <p:nvPr>
            <p:ph type="sldNum" sz="quarter" idx="4"/>
          </p:nvPr>
        </p:nvSpPr>
        <p:spPr>
          <a:xfrm>
            <a:off x="9080500" y="6704013"/>
            <a:ext cx="2892425" cy="38417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宋体" panose="02010600030101010101" pitchFamily="2" charset="-122"/>
                <a:cs typeface="+mn-cs"/>
              </a:rPr>
            </a:fld>
            <a:endParaRPr lang="en-US"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Arial Unicode MS" panose="020B0604020202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5pPr>
      <a:lvl6pPr marL="13716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6pPr>
      <a:lvl7pPr marL="18288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7pPr>
      <a:lvl8pPr marL="22860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8pPr>
      <a:lvl9pPr marL="2743200" indent="-914400" algn="l" rtl="0" eaLnBrk="0" fontAlgn="base" hangingPunct="0">
        <a:lnSpc>
          <a:spcPct val="90000"/>
        </a:lnSpc>
        <a:spcBef>
          <a:spcPct val="0"/>
        </a:spcBef>
        <a:spcAft>
          <a:spcPct val="0"/>
        </a:spcAft>
        <a:defRPr sz="4400">
          <a:solidFill>
            <a:schemeClr val="tx1"/>
          </a:solidFill>
          <a:latin typeface="Arial Unicode MS" panose="020B0604020202020204" pitchFamily="34" charset="-122"/>
          <a:ea typeface="幼圆" panose="02010509060101010101" pitchFamily="49" charset="-122"/>
          <a:sym typeface="Arial Unicode MS" panose="020B0604020202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Unicode MS" panose="020B0604020202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Unicode MS" panose="020B0604020202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Unicode MS" panose="020B0604020202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Unicode MS" panose="020B0604020202020204" pitchFamily="34"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Arial Unicode MS" panose="020B0604020202020204" pitchFamily="34" charset="-122"/>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640080" lvl="1" indent="-18288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notesSlide" Target="../notesSlides/notesSlide1.xml"/><Relationship Id="rId10" Type="http://schemas.openxmlformats.org/officeDocument/2006/relationships/slideLayout" Target="../slideLayouts/slideLayout1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hyperlink" Target="https://rszwfw.qinyunjiuye.cn/zcsb/"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9831388" y="1039813"/>
            <a:ext cx="719137" cy="738187"/>
          </a:xfrm>
          <a:prstGeom prst="rect">
            <a:avLst/>
          </a:prstGeom>
          <a:noFill/>
          <a:ln w="9525">
            <a:noFill/>
          </a:ln>
        </p:spPr>
      </p:pic>
      <p:pic>
        <p:nvPicPr>
          <p:cNvPr id="10" name="图片 9"/>
          <p:cNvPicPr>
            <a:picLocks noChangeAspect="1"/>
          </p:cNvPicPr>
          <p:nvPr/>
        </p:nvPicPr>
        <p:blipFill>
          <a:blip r:embed="rId2"/>
          <a:stretch>
            <a:fillRect/>
          </a:stretch>
        </p:blipFill>
        <p:spPr>
          <a:xfrm>
            <a:off x="11158538" y="3768725"/>
            <a:ext cx="538162" cy="519113"/>
          </a:xfrm>
          <a:prstGeom prst="rect">
            <a:avLst/>
          </a:prstGeom>
          <a:noFill/>
          <a:ln w="9525">
            <a:noFill/>
          </a:ln>
        </p:spPr>
      </p:pic>
      <p:pic>
        <p:nvPicPr>
          <p:cNvPr id="11" name="图片 10"/>
          <p:cNvPicPr>
            <a:picLocks noChangeAspect="1"/>
          </p:cNvPicPr>
          <p:nvPr/>
        </p:nvPicPr>
        <p:blipFill>
          <a:blip r:embed="rId3"/>
          <a:stretch>
            <a:fillRect/>
          </a:stretch>
        </p:blipFill>
        <p:spPr>
          <a:xfrm>
            <a:off x="11558588" y="1039813"/>
            <a:ext cx="436562" cy="434975"/>
          </a:xfrm>
          <a:prstGeom prst="rect">
            <a:avLst/>
          </a:prstGeom>
          <a:noFill/>
          <a:ln w="9525">
            <a:noFill/>
          </a:ln>
        </p:spPr>
      </p:pic>
      <p:pic>
        <p:nvPicPr>
          <p:cNvPr id="17" name="图片 16"/>
          <p:cNvPicPr>
            <a:picLocks noChangeAspect="1"/>
          </p:cNvPicPr>
          <p:nvPr/>
        </p:nvPicPr>
        <p:blipFill>
          <a:blip r:embed="rId4"/>
          <a:stretch>
            <a:fillRect/>
          </a:stretch>
        </p:blipFill>
        <p:spPr>
          <a:xfrm>
            <a:off x="12320588" y="50800"/>
            <a:ext cx="368300" cy="365125"/>
          </a:xfrm>
          <a:prstGeom prst="rect">
            <a:avLst/>
          </a:prstGeom>
          <a:noFill/>
          <a:ln w="9525">
            <a:noFill/>
          </a:ln>
        </p:spPr>
      </p:pic>
      <p:pic>
        <p:nvPicPr>
          <p:cNvPr id="18" name="图片 17"/>
          <p:cNvPicPr>
            <a:picLocks noChangeAspect="1"/>
          </p:cNvPicPr>
          <p:nvPr/>
        </p:nvPicPr>
        <p:blipFill>
          <a:blip r:embed="rId5"/>
          <a:srcRect l="22559" r="22559"/>
          <a:stretch>
            <a:fillRect/>
          </a:stretch>
        </p:blipFill>
        <p:spPr>
          <a:xfrm>
            <a:off x="10217150" y="2895600"/>
            <a:ext cx="325438" cy="333375"/>
          </a:xfrm>
          <a:prstGeom prst="rect">
            <a:avLst/>
          </a:prstGeom>
          <a:noFill/>
          <a:ln w="9525">
            <a:noFill/>
          </a:ln>
        </p:spPr>
      </p:pic>
      <p:pic>
        <p:nvPicPr>
          <p:cNvPr id="19" name="图片 18"/>
          <p:cNvPicPr>
            <a:picLocks noChangeAspect="1"/>
          </p:cNvPicPr>
          <p:nvPr/>
        </p:nvPicPr>
        <p:blipFill>
          <a:blip r:embed="rId6"/>
          <a:srcRect t="-1993" b="-1993"/>
          <a:stretch>
            <a:fillRect/>
          </a:stretch>
        </p:blipFill>
        <p:spPr>
          <a:xfrm>
            <a:off x="8156575" y="731838"/>
            <a:ext cx="468313" cy="465137"/>
          </a:xfrm>
          <a:prstGeom prst="rect">
            <a:avLst/>
          </a:prstGeom>
          <a:noFill/>
          <a:ln w="9525">
            <a:noFill/>
          </a:ln>
        </p:spPr>
      </p:pic>
      <p:pic>
        <p:nvPicPr>
          <p:cNvPr id="20" name="图片 19"/>
          <p:cNvPicPr>
            <a:picLocks noChangeAspect="1"/>
          </p:cNvPicPr>
          <p:nvPr/>
        </p:nvPicPr>
        <p:blipFill>
          <a:blip r:embed="rId7"/>
          <a:stretch>
            <a:fillRect/>
          </a:stretch>
        </p:blipFill>
        <p:spPr>
          <a:xfrm>
            <a:off x="11193463" y="2219325"/>
            <a:ext cx="730250" cy="727075"/>
          </a:xfrm>
          <a:prstGeom prst="rect">
            <a:avLst/>
          </a:prstGeom>
          <a:noFill/>
          <a:ln w="9525">
            <a:noFill/>
          </a:ln>
        </p:spPr>
      </p:pic>
      <p:sp>
        <p:nvSpPr>
          <p:cNvPr id="21" name="矩形 259"/>
          <p:cNvSpPr>
            <a:spLocks noChangeArrowheads="1"/>
          </p:cNvSpPr>
          <p:nvPr/>
        </p:nvSpPr>
        <p:spPr bwMode="auto">
          <a:xfrm>
            <a:off x="2486025" y="1304925"/>
            <a:ext cx="7883525" cy="132207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en-US" altLang="zh-CN" sz="4000"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2026</a:t>
            </a:r>
            <a:r>
              <a:rPr kumimoji="0" lang="zh-CN" altLang="en-US" sz="4000"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年度工程系列中</a:t>
            </a:r>
            <a:r>
              <a:rPr kumimoji="0" lang="zh-CN" altLang="en-US" sz="4000"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高级职称</a:t>
            </a:r>
            <a:endParaRPr kumimoji="0" lang="zh-CN" altLang="en-US" sz="4000"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zh-CN" altLang="en-US" sz="4000"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评审网上申报流程</a:t>
            </a:r>
            <a:endParaRPr kumimoji="0" lang="zh-CN" altLang="en-US" sz="4000"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cxnSp>
        <p:nvCxnSpPr>
          <p:cNvPr id="24" name="直接连接符 23"/>
          <p:cNvCxnSpPr/>
          <p:nvPr/>
        </p:nvCxnSpPr>
        <p:spPr>
          <a:xfrm>
            <a:off x="2725738" y="3243263"/>
            <a:ext cx="7405688" cy="0"/>
          </a:xfrm>
          <a:prstGeom prst="line">
            <a:avLst/>
          </a:prstGeom>
          <a:ln w="9525">
            <a:solidFill>
              <a:srgbClr val="004193"/>
            </a:solidFill>
          </a:ln>
        </p:spPr>
        <p:style>
          <a:lnRef idx="1">
            <a:schemeClr val="accent1"/>
          </a:lnRef>
          <a:fillRef idx="0">
            <a:schemeClr val="accent1"/>
          </a:fillRef>
          <a:effectRef idx="0">
            <a:schemeClr val="accent1"/>
          </a:effectRef>
          <a:fontRef idx="minor">
            <a:schemeClr val="tx1"/>
          </a:fontRef>
        </p:style>
      </p:cxnSp>
      <p:sp>
        <p:nvSpPr>
          <p:cNvPr id="25" name="矩形 259"/>
          <p:cNvSpPr>
            <a:spLocks noChangeArrowheads="1"/>
          </p:cNvSpPr>
          <p:nvPr/>
        </p:nvSpPr>
        <p:spPr bwMode="auto">
          <a:xfrm>
            <a:off x="3671888" y="3160713"/>
            <a:ext cx="5513388" cy="7429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just"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3200"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汉中市人力资源和社会保障局</a:t>
            </a:r>
            <a:endParaRPr kumimoji="0" lang="zh-CN" altLang="en-US" sz="3200" b="1" i="0" u="none" strike="noStrike" kern="1200" cap="all"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pic>
        <p:nvPicPr>
          <p:cNvPr id="22" name="Picture 6" descr="F:\Temp\400页超强PPT模板\花PNG\65789.png"/>
          <p:cNvPicPr>
            <a:picLocks noChangeAspect="1"/>
          </p:cNvPicPr>
          <p:nvPr/>
        </p:nvPicPr>
        <p:blipFill>
          <a:blip r:embed="rId8"/>
          <a:stretch>
            <a:fillRect/>
          </a:stretch>
        </p:blipFill>
        <p:spPr>
          <a:xfrm>
            <a:off x="1557338" y="2832100"/>
            <a:ext cx="9742487" cy="4373563"/>
          </a:xfrm>
          <a:prstGeom prst="rect">
            <a:avLst/>
          </a:prstGeom>
          <a:noFill/>
          <a:ln w="9525">
            <a:noFill/>
          </a:ln>
        </p:spPr>
      </p:pic>
    </p:spTree>
    <p:custDataLst>
      <p:tags r:id="rId9"/>
    </p:custDataLst>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0-#ppt_w/2"/>
                                          </p:val>
                                        </p:tav>
                                        <p:tav tm="100000">
                                          <p:val>
                                            <p:strVal val="#ppt_x"/>
                                          </p:val>
                                        </p:tav>
                                      </p:tavLst>
                                    </p:anim>
                                    <p:anim calcmode="lin" valueType="num">
                                      <p:cBhvr additive="base">
                                        <p:cTn id="16" dur="1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0-#ppt_w/2"/>
                                          </p:val>
                                        </p:tav>
                                        <p:tav tm="100000">
                                          <p:val>
                                            <p:strVal val="#ppt_x"/>
                                          </p:val>
                                        </p:tav>
                                      </p:tavLst>
                                    </p:anim>
                                    <p:anim calcmode="lin" valueType="num">
                                      <p:cBhvr additive="base">
                                        <p:cTn id="20" dur="1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500" fill="hold"/>
                                        <p:tgtEl>
                                          <p:spTgt spid="20"/>
                                        </p:tgtEl>
                                        <p:attrNameLst>
                                          <p:attrName>ppt_x</p:attrName>
                                        </p:attrNameLst>
                                      </p:cBhvr>
                                      <p:tavLst>
                                        <p:tav tm="0">
                                          <p:val>
                                            <p:strVal val="0-#ppt_w/2"/>
                                          </p:val>
                                        </p:tav>
                                        <p:tav tm="100000">
                                          <p:val>
                                            <p:strVal val="#ppt_x"/>
                                          </p:val>
                                        </p:tav>
                                      </p:tavLst>
                                    </p:anim>
                                    <p:anim calcmode="lin" valueType="num">
                                      <p:cBhvr additive="base">
                                        <p:cTn id="24" dur="15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1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0-#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15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500" fill="hold"/>
                                        <p:tgtEl>
                                          <p:spTgt spid="10"/>
                                        </p:tgtEl>
                                        <p:attrNameLst>
                                          <p:attrName>ppt_x</p:attrName>
                                        </p:attrNameLst>
                                      </p:cBhvr>
                                      <p:tavLst>
                                        <p:tav tm="0">
                                          <p:val>
                                            <p:strVal val="0-#ppt_w/2"/>
                                          </p:val>
                                        </p:tav>
                                        <p:tav tm="100000">
                                          <p:val>
                                            <p:strVal val="#ppt_x"/>
                                          </p:val>
                                        </p:tav>
                                      </p:tavLst>
                                    </p:anim>
                                    <p:anim calcmode="lin" valueType="num">
                                      <p:cBhvr additive="base">
                                        <p:cTn id="32" dur="1500" fill="hold"/>
                                        <p:tgtEl>
                                          <p:spTgt spid="10"/>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21600000">
                                      <p:cBhvr>
                                        <p:cTn id="34" dur="1500" fill="hold"/>
                                        <p:tgtEl>
                                          <p:spTgt spid="9"/>
                                        </p:tgtEl>
                                        <p:attrNameLst>
                                          <p:attrName>r</p:attrName>
                                        </p:attrNameLst>
                                      </p:cBhvr>
                                    </p:animRot>
                                  </p:childTnLst>
                                </p:cTn>
                              </p:par>
                              <p:par>
                                <p:cTn id="35" presetID="8" presetClass="emph" presetSubtype="0" fill="hold" nodeType="withEffect">
                                  <p:stCondLst>
                                    <p:cond delay="0"/>
                                  </p:stCondLst>
                                  <p:childTnLst>
                                    <p:animRot by="21600000">
                                      <p:cBhvr>
                                        <p:cTn id="36" dur="1500" fill="hold"/>
                                        <p:tgtEl>
                                          <p:spTgt spid="11"/>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7"/>
                                        </p:tgtEl>
                                        <p:attrNameLst>
                                          <p:attrName>r</p:attrName>
                                        </p:attrNameLst>
                                      </p:cBhvr>
                                    </p:animRot>
                                  </p:childTnLst>
                                </p:cTn>
                              </p:par>
                              <p:par>
                                <p:cTn id="39" presetID="8" presetClass="emph" presetSubtype="0" fill="hold" nodeType="withEffect">
                                  <p:stCondLst>
                                    <p:cond delay="0"/>
                                  </p:stCondLst>
                                  <p:childTnLst>
                                    <p:animRot by="21600000">
                                      <p:cBhvr>
                                        <p:cTn id="40" dur="1500" fill="hold"/>
                                        <p:tgtEl>
                                          <p:spTgt spid="19"/>
                                        </p:tgtEl>
                                        <p:attrNameLst>
                                          <p:attrName>r</p:attrName>
                                        </p:attrNameLst>
                                      </p:cBhvr>
                                    </p:animRot>
                                  </p:childTnLst>
                                </p:cTn>
                              </p:par>
                              <p:par>
                                <p:cTn id="41" presetID="8" presetClass="emph" presetSubtype="0" fill="hold" nodeType="withEffect">
                                  <p:stCondLst>
                                    <p:cond delay="0"/>
                                  </p:stCondLst>
                                  <p:childTnLst>
                                    <p:animRot by="21600000">
                                      <p:cBhvr>
                                        <p:cTn id="42" dur="1500" fill="hold"/>
                                        <p:tgtEl>
                                          <p:spTgt spid="20"/>
                                        </p:tgtEl>
                                        <p:attrNameLst>
                                          <p:attrName>r</p:attrName>
                                        </p:attrNameLst>
                                      </p:cBhvr>
                                    </p:animRot>
                                  </p:childTnLst>
                                </p:cTn>
                              </p:par>
                              <p:par>
                                <p:cTn id="43" presetID="8" presetClass="emph" presetSubtype="0" fill="hold" nodeType="withEffect">
                                  <p:stCondLst>
                                    <p:cond delay="0"/>
                                  </p:stCondLst>
                                  <p:childTnLst>
                                    <p:animRot by="21600000">
                                      <p:cBhvr>
                                        <p:cTn id="44" dur="1500" fill="hold"/>
                                        <p:tgtEl>
                                          <p:spTgt spid="18"/>
                                        </p:tgtEl>
                                        <p:attrNameLst>
                                          <p:attrName>r</p:attrName>
                                        </p:attrNameLst>
                                      </p:cBhvr>
                                    </p:animRot>
                                  </p:childTnLst>
                                </p:cTn>
                              </p:par>
                              <p:par>
                                <p:cTn id="45" presetID="8" presetClass="emph" presetSubtype="0" fill="hold" nodeType="withEffect">
                                  <p:stCondLst>
                                    <p:cond delay="0"/>
                                  </p:stCondLst>
                                  <p:childTnLst>
                                    <p:animRot by="21600000">
                                      <p:cBhvr>
                                        <p:cTn id="46" dur="1500" fill="hold"/>
                                        <p:tgtEl>
                                          <p:spTgt spid="10"/>
                                        </p:tgtEl>
                                        <p:attrNameLst>
                                          <p:attrName>r</p:attrName>
                                        </p:attrNameLst>
                                      </p:cBhvr>
                                    </p:animRot>
                                  </p:childTnLst>
                                </p:cTn>
                              </p:par>
                            </p:childTnLst>
                          </p:cTn>
                        </p:par>
                        <p:par>
                          <p:cTn id="47" fill="hold">
                            <p:stCondLst>
                              <p:cond delay="1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1"/>
                                        </p:tgtEl>
                                      </p:cBhvr>
                                    </p:animEffect>
                                  </p:childTnLst>
                                </p:cTn>
                              </p:par>
                            </p:childTnLst>
                          </p:cTn>
                        </p:par>
                        <p:par>
                          <p:cTn id="55" fill="hold">
                            <p:stCondLst>
                              <p:cond delay="4599"/>
                            </p:stCondLst>
                            <p:childTnLst>
                              <p:par>
                                <p:cTn id="56" presetID="26" presetClass="emph" presetSubtype="0" fill="hold" grpId="1" nodeType="afterEffect">
                                  <p:stCondLst>
                                    <p:cond delay="0"/>
                                  </p:stCondLst>
                                  <p:iterate type="lt">
                                    <p:tmAbs val="0"/>
                                  </p:iterate>
                                  <p:childTnLst>
                                    <p:animEffect transition="out" filter="fade">
                                      <p:cBhvr>
                                        <p:cTn id="57" dur="500" tmFilter="0, 0; .2, .5; .8, .5; 1, 0"/>
                                        <p:tgtEl>
                                          <p:spTgt spid="21"/>
                                        </p:tgtEl>
                                      </p:cBhvr>
                                    </p:animEffect>
                                    <p:animScale>
                                      <p:cBhvr>
                                        <p:cTn id="58" dur="250" autoRev="1" fill="hold"/>
                                        <p:tgtEl>
                                          <p:spTgt spid="21"/>
                                        </p:tgtEl>
                                      </p:cBhvr>
                                      <p:by x="105000" y="105000"/>
                                    </p:animScale>
                                  </p:childTnLst>
                                </p:cTn>
                              </p:par>
                            </p:childTnLst>
                          </p:cTn>
                        </p:par>
                        <p:par>
                          <p:cTn id="59" fill="hold">
                            <p:stCondLst>
                              <p:cond delay="5099"/>
                            </p:stCondLst>
                            <p:childTnLst>
                              <p:par>
                                <p:cTn id="60" presetID="22" presetClass="entr" presetSubtype="8"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par>
                          <p:cTn id="63" fill="hold">
                            <p:stCondLst>
                              <p:cond delay="5599"/>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5"/>
                                        </p:tgtEl>
                                        <p:attrNameLst>
                                          <p:attrName>ppt_y</p:attrName>
                                        </p:attrNameLst>
                                      </p:cBhvr>
                                      <p:tavLst>
                                        <p:tav tm="0">
                                          <p:val>
                                            <p:strVal val="#ppt_y"/>
                                          </p:val>
                                        </p:tav>
                                        <p:tav tm="100000">
                                          <p:val>
                                            <p:strVal val="#ppt_y"/>
                                          </p:val>
                                        </p:tav>
                                      </p:tavLst>
                                    </p:anim>
                                    <p:anim calcmode="lin" valueType="num">
                                      <p:cBhvr>
                                        <p:cTn id="6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5"/>
                                        </p:tgtEl>
                                      </p:cBhvr>
                                    </p:animEffect>
                                  </p:childTnLst>
                                </p:cTn>
                              </p:par>
                            </p:childTnLst>
                          </p:cTn>
                        </p:par>
                        <p:par>
                          <p:cTn id="71" fill="hold">
                            <p:stCondLst>
                              <p:cond delay="6699"/>
                            </p:stCondLst>
                            <p:childTnLst>
                              <p:par>
                                <p:cTn id="72" presetID="26" presetClass="emph" presetSubtype="0" fill="hold" grpId="1" nodeType="afterEffect">
                                  <p:stCondLst>
                                    <p:cond delay="0"/>
                                  </p:stCondLst>
                                  <p:iterate type="lt">
                                    <p:tmAbs val="0"/>
                                  </p:iterate>
                                  <p:childTnLst>
                                    <p:animEffect transition="out" filter="fade">
                                      <p:cBhvr>
                                        <p:cTn id="73" dur="500" tmFilter="0, 0; .2, .5; .8, .5; 1, 0"/>
                                        <p:tgtEl>
                                          <p:spTgt spid="25"/>
                                        </p:tgtEl>
                                      </p:cBhvr>
                                    </p:animEffect>
                                    <p:animScale>
                                      <p:cBhvr>
                                        <p:cTn id="74" dur="250" autoRev="1" fill="hold"/>
                                        <p:tgtEl>
                                          <p:spTgt spid="25"/>
                                        </p:tgtEl>
                                      </p:cBhvr>
                                      <p:by x="105000" y="105000"/>
                                    </p:animScale>
                                  </p:childTnLst>
                                </p:cTn>
                              </p:par>
                            </p:childTnLst>
                          </p:cTn>
                        </p:par>
                        <p:par>
                          <p:cTn id="75" fill="hold">
                            <p:stCondLst>
                              <p:cond delay="7199"/>
                            </p:stCondLst>
                            <p:childTnLst>
                              <p:par>
                                <p:cTn id="76" presetID="47" presetClass="entr" presetSubtype="0"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5" grpId="0"/>
      <p:bldP spid="2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4340860" cy="460375"/>
          </a:xfrm>
          <a:prstGeom prst="rect">
            <a:avLst/>
          </a:prstGeom>
          <a:noFill/>
        </p:spPr>
        <p:txBody>
          <a:bodyPr wrap="square" rtlCol="0">
            <a:spAutoFit/>
          </a:bodyPr>
          <a:p>
            <a:r>
              <a:rPr lang="zh-CN" altLang="en-US" sz="2400" b="1"/>
              <a:t>九、任期内科研</a:t>
            </a:r>
            <a:r>
              <a:rPr lang="en-US" altLang="zh-CN" sz="2400" b="1"/>
              <a:t>(</a:t>
            </a:r>
            <a:r>
              <a:rPr lang="zh-CN" altLang="en-US" sz="2400" b="1"/>
              <a:t>业绩</a:t>
            </a:r>
            <a:r>
              <a:rPr lang="en-US" altLang="zh-CN" sz="2400" b="1"/>
              <a:t>)</a:t>
            </a:r>
            <a:r>
              <a:rPr lang="zh-CN" altLang="en-US" sz="2400" b="1"/>
              <a:t>成果</a:t>
            </a:r>
            <a:endParaRPr lang="zh-CN" altLang="en-US" sz="2400" b="1"/>
          </a:p>
        </p:txBody>
      </p:sp>
      <p:sp>
        <p:nvSpPr>
          <p:cNvPr id="17" name="文本框 16"/>
          <p:cNvSpPr txBox="1"/>
          <p:nvPr/>
        </p:nvSpPr>
        <p:spPr>
          <a:xfrm>
            <a:off x="71755" y="469900"/>
            <a:ext cx="4811395"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年度：</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。例如：</a:t>
            </a:r>
            <a:r>
              <a:rPr lang="en-US" altLang="zh-CN" sz="1400">
                <a:solidFill>
                  <a:schemeClr val="tx1"/>
                </a:solidFill>
                <a:latin typeface="楷体" panose="02010609060101010101" charset="-122"/>
                <a:ea typeface="楷体" panose="02010609060101010101" charset="-122"/>
                <a:cs typeface="楷体" panose="02010609060101010101" charset="-122"/>
              </a:rPr>
              <a:t>2021</a:t>
            </a:r>
            <a:r>
              <a:rPr lang="zh-CN" altLang="en-US" sz="1400">
                <a:solidFill>
                  <a:schemeClr val="tx1"/>
                </a:solidFill>
                <a:latin typeface="楷体" panose="02010609060101010101" charset="-122"/>
                <a:ea typeface="楷体" panose="02010609060101010101" charset="-122"/>
                <a:cs typeface="楷体" panose="02010609060101010101" charset="-122"/>
              </a:rPr>
              <a:t>，或</a:t>
            </a:r>
            <a:r>
              <a:rPr lang="en-US" altLang="zh-CN" sz="1400">
                <a:solidFill>
                  <a:schemeClr val="tx1"/>
                </a:solidFill>
                <a:latin typeface="楷体" panose="02010609060101010101" charset="-122"/>
                <a:ea typeface="楷体" panose="02010609060101010101" charset="-122"/>
                <a:cs typeface="楷体" panose="02010609060101010101" charset="-122"/>
              </a:rPr>
              <a:t>2021-2022</a:t>
            </a:r>
            <a:endParaRPr lang="en-US" altLang="zh-CN"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成果名称：</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项目；来源：</a:t>
            </a:r>
            <a:r>
              <a:rPr lang="en-US" altLang="zh-CN" sz="1400">
                <a:solidFill>
                  <a:schemeClr val="tx1"/>
                </a:solidFill>
                <a:latin typeface="楷体" panose="02010609060101010101" charset="-122"/>
                <a:ea typeface="楷体" panose="02010609060101010101" charset="-122"/>
                <a:cs typeface="楷体" panose="02010609060101010101" charset="-122"/>
              </a:rPr>
              <a:t>****</a:t>
            </a:r>
            <a:endParaRPr lang="en-US" altLang="zh-CN"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zh-CN" altLang="en-US" sz="1400">
                <a:solidFill>
                  <a:schemeClr val="tx1"/>
                </a:solidFill>
                <a:latin typeface="楷体" panose="02010609060101010101" charset="-122"/>
                <a:ea typeface="楷体" panose="02010609060101010101" charset="-122"/>
                <a:cs typeface="楷体" panose="02010609060101010101" charset="-122"/>
              </a:rPr>
              <a:t>例如：</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科研项目、</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建设项目、</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项目</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等</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3.</a:t>
            </a:r>
            <a:r>
              <a:rPr lang="zh-CN" altLang="en-US" sz="1400">
                <a:solidFill>
                  <a:schemeClr val="tx1"/>
                </a:solidFill>
                <a:latin typeface="楷体" panose="02010609060101010101" charset="-122"/>
                <a:ea typeface="楷体" panose="02010609060101010101" charset="-122"/>
                <a:cs typeface="楷体" panose="02010609060101010101" charset="-122"/>
              </a:rPr>
              <a:t>经费：</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万元</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4.</a:t>
            </a:r>
            <a:r>
              <a:rPr lang="zh-CN" altLang="en-US" sz="1400">
                <a:solidFill>
                  <a:schemeClr val="tx1"/>
                </a:solidFill>
                <a:latin typeface="楷体" panose="02010609060101010101" charset="-122"/>
                <a:ea typeface="楷体" panose="02010609060101010101" charset="-122"/>
                <a:cs typeface="楷体" panose="02010609060101010101" charset="-122"/>
              </a:rPr>
              <a:t>承担的具体任务及排名：第一人、第二人、第三人</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等</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5.</a:t>
            </a:r>
            <a:r>
              <a:rPr lang="zh-CN" altLang="en-US" sz="1400">
                <a:solidFill>
                  <a:schemeClr val="tx1"/>
                </a:solidFill>
                <a:latin typeface="楷体" panose="02010609060101010101" charset="-122"/>
                <a:ea typeface="楷体" panose="02010609060101010101" charset="-122"/>
                <a:cs typeface="楷体" panose="02010609060101010101" charset="-122"/>
              </a:rPr>
              <a:t>状态或鉴定、时间：</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400">
                <a:solidFill>
                  <a:schemeClr val="tx1"/>
                </a:solidFill>
                <a:latin typeface="楷体" panose="02010609060101010101" charset="-122"/>
                <a:ea typeface="楷体" panose="02010609060101010101" charset="-122"/>
                <a:cs typeface="楷体" panose="02010609060101010101" charset="-122"/>
              </a:rPr>
              <a:t>      </a:t>
            </a:r>
            <a:r>
              <a:rPr lang="zh-CN" altLang="en-US" sz="1400">
                <a:solidFill>
                  <a:schemeClr val="tx1"/>
                </a:solidFill>
                <a:latin typeface="楷体" panose="02010609060101010101" charset="-122"/>
                <a:ea typeface="楷体" panose="02010609060101010101" charset="-122"/>
                <a:cs typeface="楷体" panose="02010609060101010101" charset="-122"/>
              </a:rPr>
              <a:t>（</a:t>
            </a: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）状态</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未结项、已结项</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400">
                <a:solidFill>
                  <a:schemeClr val="tx1"/>
                </a:solidFill>
                <a:latin typeface="楷体" panose="02010609060101010101" charset="-122"/>
                <a:ea typeface="楷体" panose="02010609060101010101" charset="-122"/>
                <a:cs typeface="楷体" panose="02010609060101010101" charset="-122"/>
              </a:rPr>
              <a:t>      </a:t>
            </a:r>
            <a:r>
              <a:rPr lang="zh-CN" altLang="en-US" sz="1400">
                <a:solidFill>
                  <a:schemeClr val="tx1"/>
                </a:solidFill>
                <a:latin typeface="楷体" panose="02010609060101010101" charset="-122"/>
                <a:ea typeface="楷体" panose="02010609060101010101" charset="-122"/>
                <a:cs typeface="楷体" panose="02010609060101010101" charset="-122"/>
              </a:rPr>
              <a:t>（</a:t>
            </a: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rgbClr val="FF0000"/>
                </a:solidFill>
                <a:latin typeface="楷体" panose="02010609060101010101" charset="-122"/>
                <a:ea typeface="楷体" panose="02010609060101010101" charset="-122"/>
                <a:cs typeface="楷体" panose="02010609060101010101" charset="-122"/>
              </a:rPr>
              <a:t>鉴定、时间</a:t>
            </a:r>
            <a:r>
              <a:rPr lang="en-US" altLang="zh-CN" sz="1400">
                <a:solidFill>
                  <a:srgbClr val="FF0000"/>
                </a:solidFill>
                <a:latin typeface="楷体" panose="02010609060101010101" charset="-122"/>
                <a:ea typeface="楷体" panose="02010609060101010101" charset="-122"/>
                <a:cs typeface="楷体" panose="02010609060101010101" charset="-122"/>
              </a:rPr>
              <a:t>:***</a:t>
            </a:r>
            <a:r>
              <a:rPr lang="zh-CN" altLang="en-US" sz="1400">
                <a:solidFill>
                  <a:srgbClr val="FF0000"/>
                </a:solidFill>
                <a:latin typeface="楷体" panose="02010609060101010101" charset="-122"/>
                <a:ea typeface="楷体" panose="02010609060101010101" charset="-122"/>
                <a:cs typeface="楷体" panose="02010609060101010101" charset="-122"/>
              </a:rPr>
              <a:t>鉴定（结论：</a:t>
            </a:r>
            <a:r>
              <a:rPr lang="en-US" altLang="zh-CN" sz="1400">
                <a:solidFill>
                  <a:srgbClr val="FF0000"/>
                </a:solidFill>
                <a:latin typeface="楷体" panose="02010609060101010101" charset="-122"/>
                <a:ea typeface="楷体" panose="02010609060101010101" charset="-122"/>
                <a:cs typeface="楷体" panose="02010609060101010101" charset="-122"/>
              </a:rPr>
              <a:t>****</a:t>
            </a:r>
            <a:r>
              <a:rPr lang="zh-CN" altLang="en-US" sz="1400">
                <a:solidFill>
                  <a:srgbClr val="FF0000"/>
                </a:solidFill>
                <a:latin typeface="楷体" panose="02010609060101010101" charset="-122"/>
                <a:ea typeface="楷体" panose="02010609060101010101" charset="-122"/>
                <a:cs typeface="楷体" panose="02010609060101010101" charset="-122"/>
              </a:rPr>
              <a:t>），</a:t>
            </a:r>
            <a:r>
              <a:rPr lang="en-US" altLang="zh-CN" sz="1400">
                <a:solidFill>
                  <a:srgbClr val="FF0000"/>
                </a:solidFill>
                <a:latin typeface="楷体" panose="02010609060101010101" charset="-122"/>
                <a:ea typeface="楷体" panose="02010609060101010101" charset="-122"/>
                <a:cs typeface="楷体" panose="02010609060101010101" charset="-122"/>
              </a:rPr>
              <a:t>2021.12</a:t>
            </a:r>
            <a:endParaRPr lang="en-US" altLang="zh-CN" sz="1400">
              <a:solidFill>
                <a:schemeClr val="tx1"/>
              </a:solidFill>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400">
                <a:solidFill>
                  <a:schemeClr val="tx1"/>
                </a:solidFill>
                <a:latin typeface="楷体" panose="02010609060101010101" charset="-122"/>
                <a:ea typeface="楷体" panose="02010609060101010101" charset="-122"/>
                <a:cs typeface="楷体" panose="02010609060101010101" charset="-122"/>
              </a:rPr>
              <a:t>        </a:t>
            </a:r>
            <a:endParaRPr lang="en-US" altLang="zh-CN" sz="1400">
              <a:solidFill>
                <a:schemeClr val="tx1"/>
              </a:solidFill>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400">
                <a:solidFill>
                  <a:schemeClr val="tx1"/>
                </a:solidFill>
                <a:latin typeface="楷体" panose="02010609060101010101" charset="-122"/>
                <a:ea typeface="楷体" panose="02010609060101010101" charset="-122"/>
                <a:cs typeface="楷体" panose="02010609060101010101" charset="-122"/>
              </a:rPr>
              <a:t>        </a:t>
            </a:r>
            <a:r>
              <a:rPr lang="zh-CN" altLang="en-US" sz="1400">
                <a:solidFill>
                  <a:schemeClr val="tx1"/>
                </a:solidFill>
                <a:latin typeface="楷体" panose="02010609060101010101" charset="-122"/>
                <a:ea typeface="楷体" panose="02010609060101010101" charset="-122"/>
                <a:cs typeface="楷体" panose="02010609060101010101" charset="-122"/>
              </a:rPr>
              <a:t>对应证明材料须在</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评审申报材料</a:t>
            </a:r>
            <a:r>
              <a:rPr lang="en-US" altLang="en-US"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反映个人专业工作业绩的材料</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中上传项目合同（立项、中标通知书）、鉴定（验收）报告、项目任职（任命）等，并标注本人。</a:t>
            </a:r>
            <a:endParaRPr lang="zh-CN" altLang="en-US" sz="1400">
              <a:solidFill>
                <a:schemeClr val="tx1"/>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4765040" y="87630"/>
            <a:ext cx="8020685" cy="6332220"/>
          </a:xfrm>
          <a:prstGeom prst="rect">
            <a:avLst/>
          </a:prstGeom>
          <a:ln w="28575" cmpd="sng">
            <a:solidFill>
              <a:schemeClr val="accent1">
                <a:shade val="50000"/>
              </a:schemeClr>
            </a:solidFill>
            <a:prstDash val="solid"/>
          </a:ln>
          <a:effectLst>
            <a:glow rad="63500">
              <a:schemeClr val="accent1">
                <a:satMod val="175000"/>
                <a:alpha val="40000"/>
              </a:schemeClr>
            </a:glow>
          </a:effectLst>
        </p:spPr>
      </p:pic>
      <p:sp>
        <p:nvSpPr>
          <p:cNvPr id="6" name="矩形 5"/>
          <p:cNvSpPr/>
          <p:nvPr/>
        </p:nvSpPr>
        <p:spPr>
          <a:xfrm>
            <a:off x="4916170" y="2093595"/>
            <a:ext cx="1353820" cy="16510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4340860" cy="460375"/>
          </a:xfrm>
          <a:prstGeom prst="rect">
            <a:avLst/>
          </a:prstGeom>
          <a:noFill/>
        </p:spPr>
        <p:txBody>
          <a:bodyPr wrap="square" rtlCol="0">
            <a:spAutoFit/>
          </a:bodyPr>
          <a:p>
            <a:r>
              <a:rPr lang="zh-CN" altLang="en-US" sz="2400" b="1"/>
              <a:t>十、任期内发表论文情况</a:t>
            </a:r>
            <a:endParaRPr lang="zh-CN" altLang="en-US" sz="2400" b="1"/>
          </a:p>
        </p:txBody>
      </p:sp>
      <p:sp>
        <p:nvSpPr>
          <p:cNvPr id="17" name="文本框 16"/>
          <p:cNvSpPr txBox="1"/>
          <p:nvPr/>
        </p:nvSpPr>
        <p:spPr>
          <a:xfrm>
            <a:off x="71755" y="469900"/>
            <a:ext cx="4811395"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出版年月：填写出版的具体年月，须与刊物出版年月一致</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论文、论著名称：填写论文、论著的全称</a:t>
            </a:r>
            <a:r>
              <a:rPr lang="en-US" altLang="zh-CN" sz="1400">
                <a:solidFill>
                  <a:schemeClr val="tx1"/>
                </a:solidFill>
                <a:latin typeface="楷体" panose="02010609060101010101" charset="-122"/>
                <a:ea typeface="楷体" panose="02010609060101010101" charset="-122"/>
                <a:cs typeface="楷体" panose="02010609060101010101" charset="-122"/>
              </a:rPr>
              <a:t>	</a:t>
            </a:r>
            <a:endParaRPr lang="en-US" altLang="zh-CN"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3.</a:t>
            </a:r>
            <a:r>
              <a:rPr lang="zh-CN" altLang="en-US" sz="1400">
                <a:solidFill>
                  <a:schemeClr val="tx1"/>
                </a:solidFill>
                <a:latin typeface="楷体" panose="02010609060101010101" charset="-122"/>
                <a:ea typeface="楷体" panose="02010609060101010101" charset="-122"/>
                <a:cs typeface="楷体" panose="02010609060101010101" charset="-122"/>
              </a:rPr>
              <a:t>作者排序：第一、第二、第三</a:t>
            </a:r>
            <a:r>
              <a:rPr lang="en-US" altLang="zh-CN" sz="1400">
                <a:solidFill>
                  <a:schemeClr val="tx1"/>
                </a:solidFill>
                <a:latin typeface="楷体" panose="02010609060101010101" charset="-122"/>
                <a:ea typeface="楷体" panose="02010609060101010101" charset="-122"/>
                <a:cs typeface="楷体" panose="02010609060101010101" charset="-122"/>
              </a:rPr>
              <a:t>...</a:t>
            </a:r>
            <a:endParaRPr lang="en-US" altLang="zh-CN"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4.</a:t>
            </a:r>
            <a:r>
              <a:rPr lang="zh-CN" altLang="en-US" sz="1400">
                <a:solidFill>
                  <a:schemeClr val="tx1"/>
                </a:solidFill>
                <a:latin typeface="楷体" panose="02010609060101010101" charset="-122"/>
                <a:ea typeface="楷体" panose="02010609060101010101" charset="-122"/>
                <a:cs typeface="楷体" panose="02010609060101010101" charset="-122"/>
              </a:rPr>
              <a:t>刊物（出版社）名称：填写刊物全称</a:t>
            </a:r>
            <a:r>
              <a:rPr lang="en-US" altLang="zh-CN" sz="1400">
                <a:solidFill>
                  <a:schemeClr val="tx1"/>
                </a:solidFill>
                <a:latin typeface="楷体" panose="02010609060101010101" charset="-122"/>
                <a:ea typeface="楷体" panose="02010609060101010101" charset="-122"/>
                <a:cs typeface="楷体" panose="02010609060101010101" charset="-122"/>
              </a:rPr>
              <a:t>	</a:t>
            </a:r>
            <a:endParaRPr lang="en-US" altLang="zh-CN"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5.</a:t>
            </a:r>
            <a:r>
              <a:rPr lang="zh-CN" altLang="en-US" sz="1400">
                <a:solidFill>
                  <a:schemeClr val="tx1"/>
                </a:solidFill>
                <a:latin typeface="楷体" panose="02010609060101010101" charset="-122"/>
                <a:ea typeface="楷体" panose="02010609060101010101" charset="-122"/>
                <a:cs typeface="楷体" panose="02010609060101010101" charset="-122"/>
              </a:rPr>
              <a:t>刊号（书号）：完整的</a:t>
            </a:r>
            <a:r>
              <a:rPr lang="en-US" altLang="zh-CN" sz="1400">
                <a:solidFill>
                  <a:schemeClr val="tx1"/>
                </a:solidFill>
                <a:latin typeface="楷体" panose="02010609060101010101" charset="-122"/>
                <a:ea typeface="楷体" panose="02010609060101010101" charset="-122"/>
                <a:cs typeface="楷体" panose="02010609060101010101" charset="-122"/>
              </a:rPr>
              <a:t>CN</a:t>
            </a:r>
            <a:r>
              <a:rPr lang="zh-CN" altLang="en-US" sz="1400">
                <a:solidFill>
                  <a:schemeClr val="tx1"/>
                </a:solidFill>
                <a:latin typeface="楷体" panose="02010609060101010101" charset="-122"/>
                <a:ea typeface="楷体" panose="02010609060101010101" charset="-122"/>
                <a:cs typeface="楷体" panose="02010609060101010101" charset="-122"/>
              </a:rPr>
              <a:t>刊号、</a:t>
            </a:r>
            <a:r>
              <a:rPr lang="en-US" altLang="zh-CN" sz="1400">
                <a:solidFill>
                  <a:schemeClr val="tx1"/>
                </a:solidFill>
                <a:latin typeface="楷体" panose="02010609060101010101" charset="-122"/>
                <a:ea typeface="楷体" panose="02010609060101010101" charset="-122"/>
                <a:cs typeface="楷体" panose="02010609060101010101" charset="-122"/>
              </a:rPr>
              <a:t>ISBN</a:t>
            </a:r>
            <a:r>
              <a:rPr lang="zh-CN" altLang="en-US" sz="1400">
                <a:solidFill>
                  <a:schemeClr val="tx1"/>
                </a:solidFill>
                <a:latin typeface="楷体" panose="02010609060101010101" charset="-122"/>
                <a:ea typeface="楷体" panose="02010609060101010101" charset="-122"/>
                <a:cs typeface="楷体" panose="02010609060101010101" charset="-122"/>
              </a:rPr>
              <a:t>号和</a:t>
            </a:r>
            <a:r>
              <a:rPr lang="en-US" altLang="zh-CN" sz="1400">
                <a:solidFill>
                  <a:schemeClr val="tx1"/>
                </a:solidFill>
                <a:latin typeface="楷体" panose="02010609060101010101" charset="-122"/>
                <a:ea typeface="楷体" panose="02010609060101010101" charset="-122"/>
                <a:cs typeface="楷体" panose="02010609060101010101" charset="-122"/>
              </a:rPr>
              <a:t>CIP</a:t>
            </a:r>
            <a:r>
              <a:rPr lang="zh-CN" altLang="en-US" sz="1400">
                <a:solidFill>
                  <a:schemeClr val="tx1"/>
                </a:solidFill>
                <a:latin typeface="楷体" panose="02010609060101010101" charset="-122"/>
                <a:ea typeface="楷体" panose="02010609060101010101" charset="-122"/>
                <a:cs typeface="楷体" panose="02010609060101010101" charset="-122"/>
              </a:rPr>
              <a:t>数据。</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6.</a:t>
            </a:r>
            <a:r>
              <a:rPr lang="zh-CN" altLang="en-US" sz="1400">
                <a:solidFill>
                  <a:schemeClr val="tx1"/>
                </a:solidFill>
                <a:latin typeface="楷体" panose="02010609060101010101" charset="-122"/>
                <a:ea typeface="楷体" panose="02010609060101010101" charset="-122"/>
                <a:cs typeface="楷体" panose="02010609060101010101" charset="-122"/>
              </a:rPr>
              <a:t>刊物级别：普刊、中文核心、</a:t>
            </a:r>
            <a:r>
              <a:rPr lang="en-US" altLang="zh-CN" sz="1400">
                <a:solidFill>
                  <a:schemeClr val="tx1"/>
                </a:solidFill>
                <a:latin typeface="楷体" panose="02010609060101010101" charset="-122"/>
                <a:ea typeface="楷体" panose="02010609060101010101" charset="-122"/>
                <a:cs typeface="楷体" panose="02010609060101010101" charset="-122"/>
              </a:rPr>
              <a:t>SCI</a:t>
            </a:r>
            <a:r>
              <a:rPr lang="zh-CN" altLang="en-US" sz="1400">
                <a:solidFill>
                  <a:schemeClr val="tx1"/>
                </a:solidFill>
                <a:latin typeface="楷体" panose="02010609060101010101" charset="-122"/>
                <a:ea typeface="楷体" panose="02010609060101010101" charset="-122"/>
                <a:cs typeface="楷体" panose="02010609060101010101" charset="-122"/>
              </a:rPr>
              <a:t>、</a:t>
            </a:r>
            <a:r>
              <a:rPr lang="en-US" altLang="zh-CN" sz="1400">
                <a:solidFill>
                  <a:schemeClr val="tx1"/>
                </a:solidFill>
                <a:latin typeface="楷体" panose="02010609060101010101" charset="-122"/>
                <a:ea typeface="楷体" panose="02010609060101010101" charset="-122"/>
                <a:cs typeface="楷体" panose="02010609060101010101" charset="-122"/>
              </a:rPr>
              <a:t>EI</a:t>
            </a:r>
            <a:r>
              <a:rPr lang="zh-CN" altLang="en-US" sz="1400">
                <a:solidFill>
                  <a:schemeClr val="tx1"/>
                </a:solidFill>
                <a:latin typeface="楷体" panose="02010609060101010101" charset="-122"/>
                <a:ea typeface="楷体" panose="02010609060101010101" charset="-122"/>
                <a:cs typeface="楷体" panose="02010609060101010101" charset="-122"/>
              </a:rPr>
              <a:t>等。</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7.</a:t>
            </a:r>
            <a:r>
              <a:rPr lang="zh-CN" altLang="en-US" sz="1400">
                <a:solidFill>
                  <a:schemeClr val="tx1"/>
                </a:solidFill>
                <a:latin typeface="楷体" panose="02010609060101010101" charset="-122"/>
                <a:ea typeface="楷体" panose="02010609060101010101" charset="-122"/>
                <a:cs typeface="楷体" panose="02010609060101010101" charset="-122"/>
              </a:rPr>
              <a:t>对应的印证资料在</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评审申报材料</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的《专业论文、论著》中上传。</a:t>
            </a:r>
            <a:endParaRPr lang="zh-CN" altLang="en-US" sz="1400">
              <a:solidFill>
                <a:schemeClr val="tx1"/>
              </a:solidFill>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1"/>
          <a:stretch>
            <a:fillRect/>
          </a:stretch>
        </p:blipFill>
        <p:spPr>
          <a:xfrm>
            <a:off x="5492115" y="15875"/>
            <a:ext cx="7292340" cy="7158990"/>
          </a:xfrm>
          <a:prstGeom prst="rect">
            <a:avLst/>
          </a:prstGeom>
          <a:ln w="28575" cmpd="sng">
            <a:solidFill>
              <a:srgbClr val="200759"/>
            </a:solidFill>
            <a:prstDash val="solid"/>
          </a:ln>
          <a:effectLst>
            <a:glow rad="63500">
              <a:schemeClr val="accent1">
                <a:satMod val="175000"/>
                <a:alpha val="40000"/>
              </a:schemeClr>
            </a:glow>
          </a:effectLst>
        </p:spPr>
      </p:pic>
      <p:sp>
        <p:nvSpPr>
          <p:cNvPr id="6" name="矩形 5"/>
          <p:cNvSpPr/>
          <p:nvPr/>
        </p:nvSpPr>
        <p:spPr>
          <a:xfrm>
            <a:off x="5708650" y="2512060"/>
            <a:ext cx="1479550" cy="201295"/>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5396865" cy="460375"/>
          </a:xfrm>
          <a:prstGeom prst="rect">
            <a:avLst/>
          </a:prstGeom>
          <a:noFill/>
        </p:spPr>
        <p:txBody>
          <a:bodyPr wrap="square" rtlCol="0">
            <a:spAutoFit/>
          </a:bodyPr>
          <a:p>
            <a:r>
              <a:rPr lang="zh-CN" altLang="en-US" sz="2400" b="1"/>
              <a:t>十一、任期内专业技术业绩与成果报告</a:t>
            </a:r>
            <a:endParaRPr lang="zh-CN" altLang="en-US" sz="2400" b="1"/>
          </a:p>
        </p:txBody>
      </p:sp>
      <p:sp>
        <p:nvSpPr>
          <p:cNvPr id="17" name="文本框 16"/>
          <p:cNvSpPr txBox="1"/>
          <p:nvPr/>
        </p:nvSpPr>
        <p:spPr>
          <a:xfrm>
            <a:off x="71755" y="469900"/>
            <a:ext cx="5248910"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zh-CN" altLang="en-US" sz="1400">
                <a:solidFill>
                  <a:schemeClr val="tx1"/>
                </a:solidFill>
                <a:latin typeface="楷体" panose="02010609060101010101" charset="-122"/>
                <a:ea typeface="楷体" panose="02010609060101010101" charset="-122"/>
                <a:cs typeface="楷体" panose="02010609060101010101" charset="-122"/>
              </a:rPr>
              <a:t>工作业绩和履行岗位职责情况（个人工作总结）：填写反映个人任现专业技术职务以来的主要工作业绩、履行岗位职责情况，简明扼要，突出重点，字数控制在</a:t>
            </a:r>
            <a:r>
              <a:rPr lang="en-US" altLang="zh-CN" sz="1400">
                <a:solidFill>
                  <a:schemeClr val="tx1"/>
                </a:solidFill>
                <a:latin typeface="楷体" panose="02010609060101010101" charset="-122"/>
                <a:ea typeface="楷体" panose="02010609060101010101" charset="-122"/>
                <a:cs typeface="楷体" panose="02010609060101010101" charset="-122"/>
              </a:rPr>
              <a:t>1500</a:t>
            </a:r>
            <a:r>
              <a:rPr lang="zh-CN" altLang="en-US" sz="1400">
                <a:solidFill>
                  <a:schemeClr val="tx1"/>
                </a:solidFill>
                <a:latin typeface="楷体" panose="02010609060101010101" charset="-122"/>
                <a:ea typeface="楷体" panose="02010609060101010101" charset="-122"/>
                <a:cs typeface="楷体" panose="02010609060101010101" charset="-122"/>
              </a:rPr>
              <a:t>字内。</a:t>
            </a:r>
            <a:r>
              <a:rPr lang="zh-CN" altLang="en-US" sz="1400" b="1">
                <a:solidFill>
                  <a:srgbClr val="FF0000"/>
                </a:solidFill>
                <a:latin typeface="楷体" panose="02010609060101010101" charset="-122"/>
                <a:ea typeface="楷体" panose="02010609060101010101" charset="-122"/>
                <a:cs typeface="楷体" panose="02010609060101010101" charset="-122"/>
              </a:rPr>
              <a:t>页面里的上传文件是指</a:t>
            </a:r>
            <a:r>
              <a:rPr lang="zh-CN" altLang="en-US" sz="1400">
                <a:solidFill>
                  <a:schemeClr val="tx1"/>
                </a:solidFill>
                <a:latin typeface="楷体" panose="02010609060101010101" charset="-122"/>
                <a:ea typeface="楷体" panose="02010609060101010101" charset="-122"/>
                <a:cs typeface="楷体" panose="02010609060101010101" charset="-122"/>
              </a:rPr>
              <a:t>：对文本框的扩充，如果文本框中的文字对您的工作业绩和履行岗位职责情况已经描述完整，请勿上传文件。若要上传，请上传</a:t>
            </a:r>
            <a:r>
              <a:rPr lang="en-US" altLang="zh-CN" sz="1400">
                <a:solidFill>
                  <a:schemeClr val="tx1"/>
                </a:solidFill>
                <a:latin typeface="楷体" panose="02010609060101010101" charset="-122"/>
                <a:ea typeface="楷体" panose="02010609060101010101" charset="-122"/>
                <a:cs typeface="楷体" panose="02010609060101010101" charset="-122"/>
              </a:rPr>
              <a:t>PDF</a:t>
            </a:r>
            <a:r>
              <a:rPr lang="zh-CN" altLang="en-US" sz="1400">
                <a:solidFill>
                  <a:schemeClr val="tx1"/>
                </a:solidFill>
                <a:latin typeface="楷体" panose="02010609060101010101" charset="-122"/>
                <a:ea typeface="楷体" panose="02010609060101010101" charset="-122"/>
                <a:cs typeface="楷体" panose="02010609060101010101" charset="-122"/>
              </a:rPr>
              <a:t>文件。</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zh-CN" altLang="en-US" sz="1400">
                <a:solidFill>
                  <a:schemeClr val="tx1"/>
                </a:solidFill>
                <a:latin typeface="楷体" panose="02010609060101010101" charset="-122"/>
                <a:ea typeface="楷体" panose="02010609060101010101" charset="-122"/>
                <a:cs typeface="楷体" panose="02010609060101010101" charset="-122"/>
              </a:rPr>
              <a:t>（个人科研、业绩成果不要在</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任期内专业技术工作总结</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处上传，请在</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评审资料</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的</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反映个人专业工作业绩的材料</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中上传）。</a:t>
            </a:r>
            <a:endParaRPr lang="zh-CN" altLang="en-US" sz="1400">
              <a:solidFill>
                <a:schemeClr val="tx1"/>
              </a:solidFill>
              <a:latin typeface="楷体" panose="02010609060101010101" charset="-122"/>
              <a:ea typeface="楷体" panose="02010609060101010101" charset="-122"/>
              <a:cs typeface="楷体" panose="02010609060101010101" charset="-122"/>
            </a:endParaRPr>
          </a:p>
        </p:txBody>
      </p:sp>
      <p:sp>
        <p:nvSpPr>
          <p:cNvPr id="6" name="矩形 5"/>
          <p:cNvSpPr/>
          <p:nvPr/>
        </p:nvSpPr>
        <p:spPr>
          <a:xfrm>
            <a:off x="5708650" y="2512060"/>
            <a:ext cx="1479550" cy="201295"/>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2" name="图片 1"/>
          <p:cNvPicPr>
            <a:picLocks noChangeAspect="1"/>
          </p:cNvPicPr>
          <p:nvPr/>
        </p:nvPicPr>
        <p:blipFill>
          <a:blip r:embed="rId1"/>
          <a:stretch>
            <a:fillRect/>
          </a:stretch>
        </p:blipFill>
        <p:spPr>
          <a:xfrm>
            <a:off x="5479415" y="62230"/>
            <a:ext cx="7096760" cy="6425565"/>
          </a:xfrm>
          <a:prstGeom prst="rect">
            <a:avLst/>
          </a:prstGeom>
          <a:ln w="28575" cmpd="sng">
            <a:solidFill>
              <a:srgbClr val="200759"/>
            </a:solidFill>
            <a:prstDash val="solid"/>
          </a:ln>
          <a:effectLst>
            <a:glow rad="63500">
              <a:schemeClr val="accent1">
                <a:satMod val="175000"/>
                <a:alpha val="40000"/>
              </a:schemeClr>
            </a:glow>
          </a:effectLst>
        </p:spPr>
      </p:pic>
      <p:sp>
        <p:nvSpPr>
          <p:cNvPr id="5" name="矩形 4"/>
          <p:cNvSpPr/>
          <p:nvPr/>
        </p:nvSpPr>
        <p:spPr>
          <a:xfrm>
            <a:off x="5612130" y="2588260"/>
            <a:ext cx="1677035" cy="285115"/>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5275580" cy="460375"/>
          </a:xfrm>
          <a:prstGeom prst="rect">
            <a:avLst/>
          </a:prstGeom>
          <a:noFill/>
        </p:spPr>
        <p:txBody>
          <a:bodyPr wrap="square" rtlCol="0">
            <a:spAutoFit/>
          </a:bodyPr>
          <a:p>
            <a:r>
              <a:rPr lang="zh-CN" altLang="en-US" sz="2400" b="1"/>
              <a:t>十二、证件电子图片</a:t>
            </a:r>
            <a:endParaRPr lang="zh-CN" altLang="en-US" sz="2400" b="1"/>
          </a:p>
        </p:txBody>
      </p:sp>
      <p:sp>
        <p:nvSpPr>
          <p:cNvPr id="17" name="文本框 16"/>
          <p:cNvSpPr txBox="1"/>
          <p:nvPr/>
        </p:nvSpPr>
        <p:spPr>
          <a:xfrm>
            <a:off x="71755" y="469900"/>
            <a:ext cx="5248910"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身份证：上传完整的正、反面两张</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学历及学位证书：上传清晰完整学历、学位证书以及学信网的教育部学历证书电子注册备案表（学历证书电子注册备案表在线验证截止时间须为</a:t>
            </a:r>
            <a:r>
              <a:rPr lang="en-US" altLang="zh-CN" sz="1400">
                <a:solidFill>
                  <a:schemeClr val="tx1"/>
                </a:solidFill>
                <a:latin typeface="楷体" panose="02010609060101010101" charset="-122"/>
                <a:ea typeface="楷体" panose="02010609060101010101" charset="-122"/>
                <a:cs typeface="楷体" panose="02010609060101010101" charset="-122"/>
              </a:rPr>
              <a:t>2026</a:t>
            </a:r>
            <a:r>
              <a:rPr lang="zh-CN" altLang="en-US" sz="1400">
                <a:solidFill>
                  <a:schemeClr val="tx1"/>
                </a:solidFill>
                <a:latin typeface="楷体" panose="02010609060101010101" charset="-122"/>
                <a:ea typeface="楷体" panose="02010609060101010101" charset="-122"/>
                <a:cs typeface="楷体" panose="02010609060101010101" charset="-122"/>
              </a:rPr>
              <a:t>年</a:t>
            </a:r>
            <a:r>
              <a:rPr lang="en-US" altLang="zh-CN" sz="1400">
                <a:solidFill>
                  <a:schemeClr val="tx1"/>
                </a:solidFill>
                <a:latin typeface="楷体" panose="02010609060101010101" charset="-122"/>
                <a:ea typeface="楷体" panose="02010609060101010101" charset="-122"/>
                <a:cs typeface="楷体" panose="02010609060101010101" charset="-122"/>
              </a:rPr>
              <a:t>12</a:t>
            </a:r>
            <a:r>
              <a:rPr lang="zh-CN" altLang="en-US" sz="1400">
                <a:solidFill>
                  <a:schemeClr val="tx1"/>
                </a:solidFill>
                <a:latin typeface="楷体" panose="02010609060101010101" charset="-122"/>
                <a:ea typeface="楷体" panose="02010609060101010101" charset="-122"/>
                <a:cs typeface="楷体" panose="02010609060101010101" charset="-122"/>
              </a:rPr>
              <a:t>月</a:t>
            </a:r>
            <a:r>
              <a:rPr lang="en-US" altLang="zh-CN" sz="1400">
                <a:solidFill>
                  <a:schemeClr val="tx1"/>
                </a:solidFill>
                <a:latin typeface="楷体" panose="02010609060101010101" charset="-122"/>
                <a:ea typeface="楷体" panose="02010609060101010101" charset="-122"/>
                <a:cs typeface="楷体" panose="02010609060101010101" charset="-122"/>
              </a:rPr>
              <a:t>31</a:t>
            </a:r>
            <a:r>
              <a:rPr lang="zh-CN" altLang="en-US" sz="1400">
                <a:solidFill>
                  <a:schemeClr val="tx1"/>
                </a:solidFill>
                <a:latin typeface="楷体" panose="02010609060101010101" charset="-122"/>
                <a:ea typeface="楷体" panose="02010609060101010101" charset="-122"/>
                <a:cs typeface="楷体" panose="02010609060101010101" charset="-122"/>
              </a:rPr>
              <a:t>日，无法从学信网查询教育部学历证书电子注册备案表的，须上传教育部门出具的学历认证表或毕业登记表原件扫描件）。</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3.</a:t>
            </a:r>
            <a:r>
              <a:rPr lang="zh-CN" altLang="en-US" sz="1400">
                <a:solidFill>
                  <a:schemeClr val="tx1"/>
                </a:solidFill>
                <a:latin typeface="楷体" panose="02010609060101010101" charset="-122"/>
                <a:ea typeface="楷体" panose="02010609060101010101" charset="-122"/>
                <a:cs typeface="楷体" panose="02010609060101010101" charset="-122"/>
              </a:rPr>
              <a:t>职称证书：上传清晰完整的职称证书（姓名、单位、批准文号和签发机关在一页）和任职批复文件。</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4.</a:t>
            </a:r>
            <a:r>
              <a:rPr lang="zh-CN" altLang="en-US" sz="1400">
                <a:solidFill>
                  <a:schemeClr val="tx1"/>
                </a:solidFill>
                <a:latin typeface="楷体" panose="02010609060101010101" charset="-122"/>
                <a:ea typeface="楷体" panose="02010609060101010101" charset="-122"/>
                <a:cs typeface="楷体" panose="02010609060101010101" charset="-122"/>
              </a:rPr>
              <a:t>职（执）业资格证书：上传完整的职（执）业资格证书，注册类职（执）业资格证书还须上传完整的注册证书。个人执业注册证，注明人员注册单位。</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5.</a:t>
            </a:r>
            <a:r>
              <a:rPr lang="zh-CN" altLang="en-US" sz="1400">
                <a:solidFill>
                  <a:schemeClr val="tx1"/>
                </a:solidFill>
                <a:latin typeface="楷体" panose="02010609060101010101" charset="-122"/>
                <a:ea typeface="楷体" panose="02010609060101010101" charset="-122"/>
                <a:cs typeface="楷体" panose="02010609060101010101" charset="-122"/>
              </a:rPr>
              <a:t>公示证明：请用统一的公示证明模板（用人单位考核推荐公示结果表），在市人社局网站通知文件附件下载；公示证明须一人一证明，公示</a:t>
            </a:r>
            <a:r>
              <a:rPr lang="en-US" altLang="zh-CN" sz="1400">
                <a:solidFill>
                  <a:schemeClr val="tx1"/>
                </a:solidFill>
                <a:latin typeface="楷体" panose="02010609060101010101" charset="-122"/>
                <a:ea typeface="楷体" panose="02010609060101010101" charset="-122"/>
                <a:cs typeface="楷体" panose="02010609060101010101" charset="-122"/>
              </a:rPr>
              <a:t>5</a:t>
            </a:r>
            <a:r>
              <a:rPr lang="zh-CN" altLang="en-US" sz="1400">
                <a:solidFill>
                  <a:schemeClr val="tx1"/>
                </a:solidFill>
                <a:latin typeface="楷体" panose="02010609060101010101" charset="-122"/>
                <a:ea typeface="楷体" panose="02010609060101010101" charset="-122"/>
                <a:cs typeface="楷体" panose="02010609060101010101" charset="-122"/>
              </a:rPr>
              <a:t>个工作日不含法定公休和节假日。</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6.</a:t>
            </a:r>
            <a:r>
              <a:rPr lang="zh-CN" altLang="en-US" sz="1400">
                <a:solidFill>
                  <a:schemeClr val="tx1"/>
                </a:solidFill>
                <a:latin typeface="楷体" panose="02010609060101010101" charset="-122"/>
                <a:ea typeface="楷体" panose="02010609060101010101" charset="-122"/>
                <a:cs typeface="楷体" panose="02010609060101010101" charset="-122"/>
              </a:rPr>
              <a:t>其它证件材料：上传清晰</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基层、乡村振兴、扶贫挂职、援藏、援疆、援青</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专业技术人员的有关资料。</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7.</a:t>
            </a:r>
            <a:r>
              <a:rPr lang="zh-CN" altLang="en-US" sz="1400">
                <a:solidFill>
                  <a:schemeClr val="tx1"/>
                </a:solidFill>
                <a:latin typeface="楷体" panose="02010609060101010101" charset="-122"/>
                <a:ea typeface="楷体" panose="02010609060101010101" charset="-122"/>
                <a:cs typeface="楷体" panose="02010609060101010101" charset="-122"/>
              </a:rPr>
              <a:t>请上传</a:t>
            </a:r>
            <a:r>
              <a:rPr lang="en-US" altLang="zh-CN" sz="1400">
                <a:solidFill>
                  <a:schemeClr val="tx1"/>
                </a:solidFill>
                <a:latin typeface="楷体" panose="02010609060101010101" charset="-122"/>
                <a:ea typeface="楷体" panose="02010609060101010101" charset="-122"/>
                <a:cs typeface="楷体" panose="02010609060101010101" charset="-122"/>
              </a:rPr>
              <a:t>jpg</a:t>
            </a:r>
            <a:r>
              <a:rPr lang="zh-CN" altLang="en-US" sz="1400">
                <a:solidFill>
                  <a:schemeClr val="tx1"/>
                </a:solidFill>
                <a:latin typeface="楷体" panose="02010609060101010101" charset="-122"/>
                <a:ea typeface="楷体" panose="02010609060101010101" charset="-122"/>
                <a:cs typeface="楷体" panose="02010609060101010101" charset="-122"/>
              </a:rPr>
              <a:t>格式的图片，每张图片大小不能超过</a:t>
            </a:r>
            <a:r>
              <a:rPr lang="en-US" altLang="zh-CN" sz="1400">
                <a:solidFill>
                  <a:schemeClr val="tx1"/>
                </a:solidFill>
                <a:latin typeface="楷体" panose="02010609060101010101" charset="-122"/>
                <a:ea typeface="楷体" panose="02010609060101010101" charset="-122"/>
                <a:cs typeface="楷体" panose="02010609060101010101" charset="-122"/>
              </a:rPr>
              <a:t>600KB</a:t>
            </a:r>
            <a:r>
              <a:rPr lang="zh-CN" altLang="en-US" sz="1400">
                <a:solidFill>
                  <a:schemeClr val="tx1"/>
                </a:solidFill>
                <a:latin typeface="楷体" panose="02010609060101010101" charset="-122"/>
                <a:ea typeface="楷体" panose="02010609060101010101" charset="-122"/>
                <a:cs typeface="楷体" panose="02010609060101010101" charset="-122"/>
              </a:rPr>
              <a:t>。若超过大小，请使用图片处理工具【下载】操作（下载</a:t>
            </a:r>
            <a:r>
              <a:rPr lang="en-US" altLang="zh-CN" sz="1400">
                <a:solidFill>
                  <a:schemeClr val="tx1"/>
                </a:solidFill>
                <a:latin typeface="楷体" panose="02010609060101010101" charset="-122"/>
                <a:ea typeface="楷体" panose="02010609060101010101" charset="-122"/>
                <a:cs typeface="楷体" panose="02010609060101010101" charset="-122"/>
              </a:rPr>
              <a:t>--&gt;</a:t>
            </a:r>
            <a:r>
              <a:rPr lang="zh-CN" altLang="en-US" sz="1400">
                <a:solidFill>
                  <a:schemeClr val="tx1"/>
                </a:solidFill>
                <a:latin typeface="楷体" panose="02010609060101010101" charset="-122"/>
                <a:ea typeface="楷体" panose="02010609060101010101" charset="-122"/>
                <a:cs typeface="楷体" panose="02010609060101010101" charset="-122"/>
              </a:rPr>
              <a:t>安装</a:t>
            </a:r>
            <a:r>
              <a:rPr lang="en-US" altLang="zh-CN" sz="1400">
                <a:solidFill>
                  <a:schemeClr val="tx1"/>
                </a:solidFill>
                <a:latin typeface="楷体" panose="02010609060101010101" charset="-122"/>
                <a:ea typeface="楷体" panose="02010609060101010101" charset="-122"/>
                <a:cs typeface="楷体" panose="02010609060101010101" charset="-122"/>
              </a:rPr>
              <a:t>--&gt;</a:t>
            </a:r>
            <a:r>
              <a:rPr lang="zh-CN" altLang="en-US" sz="1400">
                <a:solidFill>
                  <a:schemeClr val="tx1"/>
                </a:solidFill>
                <a:latin typeface="楷体" panose="02010609060101010101" charset="-122"/>
                <a:ea typeface="楷体" panose="02010609060101010101" charset="-122"/>
                <a:cs typeface="楷体" panose="02010609060101010101" charset="-122"/>
              </a:rPr>
              <a:t>运行，点</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打开文件</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打开你的图片，点</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照片保存</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，修改保存路径和文件名，输入文件大小上限</a:t>
            </a:r>
            <a:r>
              <a:rPr lang="en-US" altLang="zh-CN" sz="1400">
                <a:solidFill>
                  <a:schemeClr val="tx1"/>
                </a:solidFill>
                <a:latin typeface="楷体" panose="02010609060101010101" charset="-122"/>
                <a:ea typeface="楷体" panose="02010609060101010101" charset="-122"/>
                <a:cs typeface="楷体" panose="02010609060101010101" charset="-122"/>
              </a:rPr>
              <a:t>600</a:t>
            </a:r>
            <a:r>
              <a:rPr lang="zh-CN" altLang="en-US" sz="1400">
                <a:solidFill>
                  <a:schemeClr val="tx1"/>
                </a:solidFill>
                <a:latin typeface="楷体" panose="02010609060101010101" charset="-122"/>
                <a:ea typeface="楷体" panose="02010609060101010101" charset="-122"/>
                <a:cs typeface="楷体" panose="02010609060101010101" charset="-122"/>
              </a:rPr>
              <a:t>，确定）。注意：上传所有证书有效页应有本人姓名照片、取得时间，否则视为无效</a:t>
            </a:r>
            <a:endParaRPr lang="zh-CN" altLang="en-US" sz="1400">
              <a:solidFill>
                <a:schemeClr val="tx1"/>
              </a:solidFill>
              <a:latin typeface="楷体" panose="02010609060101010101" charset="-122"/>
              <a:ea typeface="楷体" panose="02010609060101010101" charset="-122"/>
              <a:cs typeface="楷体" panose="02010609060101010101" charset="-122"/>
            </a:endParaRPr>
          </a:p>
        </p:txBody>
      </p:sp>
      <p:sp>
        <p:nvSpPr>
          <p:cNvPr id="6" name="矩形 5"/>
          <p:cNvSpPr/>
          <p:nvPr/>
        </p:nvSpPr>
        <p:spPr>
          <a:xfrm>
            <a:off x="5708650" y="2512060"/>
            <a:ext cx="1479550" cy="201295"/>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3" name="图片 2"/>
          <p:cNvPicPr>
            <a:picLocks noChangeAspect="1"/>
          </p:cNvPicPr>
          <p:nvPr/>
        </p:nvPicPr>
        <p:blipFill>
          <a:blip r:embed="rId1"/>
          <a:stretch>
            <a:fillRect/>
          </a:stretch>
        </p:blipFill>
        <p:spPr>
          <a:xfrm>
            <a:off x="5383530" y="160020"/>
            <a:ext cx="7364730" cy="6424930"/>
          </a:xfrm>
          <a:prstGeom prst="rect">
            <a:avLst/>
          </a:prstGeom>
          <a:ln w="28575" cmpd="sng">
            <a:solidFill>
              <a:srgbClr val="200759"/>
            </a:solidFill>
            <a:prstDash val="solid"/>
          </a:ln>
          <a:effectLst>
            <a:glow rad="63500">
              <a:schemeClr val="accent1">
                <a:satMod val="175000"/>
                <a:alpha val="40000"/>
              </a:schemeClr>
            </a:glow>
          </a:effectLst>
        </p:spPr>
      </p:pic>
      <p:sp>
        <p:nvSpPr>
          <p:cNvPr id="5" name="矩形 4"/>
          <p:cNvSpPr/>
          <p:nvPr/>
        </p:nvSpPr>
        <p:spPr>
          <a:xfrm>
            <a:off x="5468620" y="3451860"/>
            <a:ext cx="1677035" cy="285115"/>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5275580" cy="460375"/>
          </a:xfrm>
          <a:prstGeom prst="rect">
            <a:avLst/>
          </a:prstGeom>
          <a:noFill/>
        </p:spPr>
        <p:txBody>
          <a:bodyPr wrap="square" rtlCol="0">
            <a:spAutoFit/>
          </a:bodyPr>
          <a:p>
            <a:r>
              <a:rPr lang="zh-CN" altLang="en-US" sz="2400" b="1"/>
              <a:t>十三、评审申报材料</a:t>
            </a:r>
            <a:endParaRPr lang="zh-CN" altLang="en-US" sz="2400" b="1"/>
          </a:p>
        </p:txBody>
      </p:sp>
      <p:sp>
        <p:nvSpPr>
          <p:cNvPr id="17" name="文本框 16"/>
          <p:cNvSpPr txBox="1"/>
          <p:nvPr/>
        </p:nvSpPr>
        <p:spPr>
          <a:xfrm>
            <a:off x="71755" y="469900"/>
            <a:ext cx="5107305"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algn="l">
              <a:buFont typeface="Wingdings" panose="05000000000000000000" charset="0"/>
            </a:pPr>
            <a:r>
              <a:rPr lang="en-US" altLang="zh-CN" sz="1400">
                <a:solidFill>
                  <a:schemeClr val="tx1"/>
                </a:solidFill>
                <a:latin typeface="Arial" panose="020B0604020202020204" pitchFamily="34" charset="0"/>
                <a:ea typeface="微软雅黑" panose="020B0503020204020204" pitchFamily="34" charset="-122"/>
              </a:rPr>
              <a:t>    </a:t>
            </a:r>
            <a:r>
              <a:rPr lang="zh-CN" altLang="en-US" sz="1400">
                <a:solidFill>
                  <a:schemeClr val="tx1"/>
                </a:solidFill>
                <a:latin typeface="楷体" panose="02010609060101010101" charset="-122"/>
                <a:ea typeface="楷体" panose="02010609060101010101" charset="-122"/>
                <a:cs typeface="楷体" panose="02010609060101010101" charset="-122"/>
              </a:rPr>
              <a:t>（一）各类表格、证明</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承诺书：个人、单位法人签字，签署日期并加盖公章后上传原件扫描件（承诺书模板在市人社局网站</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人事人才专题专栏</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职称申报表格下载）。</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任现职以来工作情况证明等材料：事业单位上传</a:t>
            </a:r>
            <a:r>
              <a:rPr lang="zh-CN" altLang="en-US" sz="1400" b="1">
                <a:solidFill>
                  <a:schemeClr val="tx1"/>
                </a:solidFill>
                <a:latin typeface="楷体" panose="02010609060101010101" charset="-122"/>
                <a:ea typeface="楷体" panose="02010609060101010101" charset="-122"/>
                <a:cs typeface="楷体" panose="02010609060101010101" charset="-122"/>
              </a:rPr>
              <a:t>聘书完整的原件扫描件</a:t>
            </a:r>
            <a:r>
              <a:rPr lang="zh-CN" altLang="en-US" sz="1400">
                <a:solidFill>
                  <a:schemeClr val="tx1"/>
                </a:solidFill>
                <a:latin typeface="楷体" panose="02010609060101010101" charset="-122"/>
                <a:ea typeface="楷体" panose="02010609060101010101" charset="-122"/>
                <a:cs typeface="楷体" panose="02010609060101010101" charset="-122"/>
              </a:rPr>
              <a:t>（按照时间顺序依次排列），非公有制经济（民营经济）组织、国有企业上传所在公司营业执照（法人证书）、劳动合同、社保缴费证明（</a:t>
            </a:r>
            <a:r>
              <a:rPr lang="en-US" altLang="zh-CN" sz="1400">
                <a:solidFill>
                  <a:schemeClr val="tx1"/>
                </a:solidFill>
                <a:latin typeface="楷体" panose="02010609060101010101" charset="-122"/>
                <a:ea typeface="楷体" panose="02010609060101010101" charset="-122"/>
                <a:cs typeface="楷体" panose="02010609060101010101" charset="-122"/>
              </a:rPr>
              <a:t>2025</a:t>
            </a:r>
            <a:r>
              <a:rPr lang="zh-CN" altLang="en-US" sz="1400">
                <a:solidFill>
                  <a:schemeClr val="tx1"/>
                </a:solidFill>
                <a:latin typeface="楷体" panose="02010609060101010101" charset="-122"/>
                <a:ea typeface="楷体" panose="02010609060101010101" charset="-122"/>
                <a:cs typeface="楷体" panose="02010609060101010101" charset="-122"/>
              </a:rPr>
              <a:t>年</a:t>
            </a:r>
            <a:r>
              <a:rPr lang="en-US" altLang="zh-CN" sz="1400">
                <a:solidFill>
                  <a:schemeClr val="tx1"/>
                </a:solidFill>
                <a:latin typeface="楷体" panose="02010609060101010101" charset="-122"/>
                <a:ea typeface="楷体" panose="02010609060101010101" charset="-122"/>
                <a:cs typeface="楷体" panose="02010609060101010101" charset="-122"/>
              </a:rPr>
              <a:t>9</a:t>
            </a:r>
            <a:r>
              <a:rPr lang="zh-CN" altLang="en-US" sz="1400">
                <a:solidFill>
                  <a:schemeClr val="tx1"/>
                </a:solidFill>
                <a:latin typeface="楷体" panose="02010609060101010101" charset="-122"/>
                <a:ea typeface="楷体" panose="02010609060101010101" charset="-122"/>
                <a:cs typeface="楷体" panose="02010609060101010101" charset="-122"/>
              </a:rPr>
              <a:t>月</a:t>
            </a:r>
            <a:r>
              <a:rPr lang="en-US" altLang="zh-CN" sz="1400">
                <a:solidFill>
                  <a:schemeClr val="tx1"/>
                </a:solidFill>
                <a:latin typeface="楷体" panose="02010609060101010101" charset="-122"/>
                <a:ea typeface="楷体" panose="02010609060101010101" charset="-122"/>
                <a:cs typeface="楷体" panose="02010609060101010101" charset="-122"/>
              </a:rPr>
              <a:t>-2026</a:t>
            </a:r>
            <a:r>
              <a:rPr lang="zh-CN" altLang="en-US" sz="1400">
                <a:solidFill>
                  <a:schemeClr val="tx1"/>
                </a:solidFill>
                <a:latin typeface="楷体" panose="02010609060101010101" charset="-122"/>
                <a:ea typeface="楷体" panose="02010609060101010101" charset="-122"/>
                <a:cs typeface="楷体" panose="02010609060101010101" charset="-122"/>
              </a:rPr>
              <a:t>年</a:t>
            </a:r>
            <a:r>
              <a:rPr lang="en-US" altLang="zh-CN" sz="1400">
                <a:solidFill>
                  <a:schemeClr val="tx1"/>
                </a:solidFill>
                <a:latin typeface="楷体" panose="02010609060101010101" charset="-122"/>
                <a:ea typeface="楷体" panose="02010609060101010101" charset="-122"/>
                <a:cs typeface="楷体" panose="02010609060101010101" charset="-122"/>
              </a:rPr>
              <a:t>8</a:t>
            </a:r>
            <a:r>
              <a:rPr lang="zh-CN" altLang="en-US" sz="1400">
                <a:solidFill>
                  <a:schemeClr val="tx1"/>
                </a:solidFill>
                <a:latin typeface="楷体" panose="02010609060101010101" charset="-122"/>
                <a:ea typeface="楷体" panose="02010609060101010101" charset="-122"/>
                <a:cs typeface="楷体" panose="02010609060101010101" charset="-122"/>
              </a:rPr>
              <a:t>月社保缴费证明，社保缴纳单位须与工作单位保持一致，请于</a:t>
            </a:r>
            <a:r>
              <a:rPr lang="en-US" altLang="zh-CN" sz="1400">
                <a:solidFill>
                  <a:schemeClr val="tx1"/>
                </a:solidFill>
                <a:latin typeface="楷体" panose="02010609060101010101" charset="-122"/>
                <a:ea typeface="楷体" panose="02010609060101010101" charset="-122"/>
                <a:cs typeface="楷体" panose="02010609060101010101" charset="-122"/>
              </a:rPr>
              <a:t>8</a:t>
            </a:r>
            <a:r>
              <a:rPr lang="zh-CN" altLang="en-US" sz="1400">
                <a:solidFill>
                  <a:schemeClr val="tx1"/>
                </a:solidFill>
                <a:latin typeface="楷体" panose="02010609060101010101" charset="-122"/>
                <a:ea typeface="楷体" panose="02010609060101010101" charset="-122"/>
                <a:cs typeface="楷体" panose="02010609060101010101" charset="-122"/>
              </a:rPr>
              <a:t>月</a:t>
            </a:r>
            <a:r>
              <a:rPr lang="en-US" altLang="zh-CN" sz="1400">
                <a:solidFill>
                  <a:schemeClr val="tx1"/>
                </a:solidFill>
                <a:latin typeface="楷体" panose="02010609060101010101" charset="-122"/>
                <a:ea typeface="楷体" panose="02010609060101010101" charset="-122"/>
                <a:cs typeface="楷体" panose="02010609060101010101" charset="-122"/>
              </a:rPr>
              <a:t>10</a:t>
            </a:r>
            <a:r>
              <a:rPr lang="zh-CN" altLang="en-US" sz="1400">
                <a:solidFill>
                  <a:schemeClr val="tx1"/>
                </a:solidFill>
                <a:latin typeface="楷体" panose="02010609060101010101" charset="-122"/>
                <a:ea typeface="楷体" panose="02010609060101010101" charset="-122"/>
                <a:cs typeface="楷体" panose="02010609060101010101" charset="-122"/>
              </a:rPr>
              <a:t>日后下载</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个人参保证明</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）等原件扫描件；</a:t>
            </a:r>
            <a:r>
              <a:rPr lang="zh-CN" altLang="en-US" sz="1400" b="1">
                <a:solidFill>
                  <a:schemeClr val="tx1"/>
                </a:solidFill>
                <a:latin typeface="楷体" panose="02010609060101010101" charset="-122"/>
                <a:ea typeface="楷体" panose="02010609060101010101" charset="-122"/>
                <a:cs typeface="楷体" panose="02010609060101010101" charset="-122"/>
              </a:rPr>
              <a:t>上传工作总结（单位盖章）及印证材料</a:t>
            </a:r>
            <a:r>
              <a:rPr lang="zh-CN" altLang="en-US" sz="1400">
                <a:solidFill>
                  <a:schemeClr val="tx1"/>
                </a:solidFill>
                <a:latin typeface="楷体" panose="02010609060101010101" charset="-122"/>
                <a:ea typeface="楷体" panose="02010609060101010101" charset="-122"/>
                <a:cs typeface="楷体" panose="02010609060101010101" charset="-122"/>
              </a:rPr>
              <a:t>。</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algn="l">
              <a:buFont typeface="Wingdings" panose="05000000000000000000" charset="0"/>
            </a:pPr>
            <a:endParaRPr lang="en-US" altLang="zh-CN" sz="1400">
              <a:solidFill>
                <a:schemeClr val="tx1"/>
              </a:solidFill>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5285740" y="289560"/>
            <a:ext cx="7499985" cy="6127750"/>
          </a:xfrm>
          <a:prstGeom prst="rect">
            <a:avLst/>
          </a:prstGeom>
          <a:ln w="28575" cmpd="sng">
            <a:solidFill>
              <a:srgbClr val="200759"/>
            </a:solidFill>
            <a:prstDash val="solid"/>
          </a:ln>
          <a:effectLst>
            <a:glow rad="63500">
              <a:schemeClr val="accent1">
                <a:satMod val="175000"/>
                <a:alpha val="40000"/>
              </a:schemeClr>
            </a:glow>
          </a:effectLst>
        </p:spPr>
      </p:pic>
      <p:sp>
        <p:nvSpPr>
          <p:cNvPr id="5" name="矩形 4"/>
          <p:cNvSpPr/>
          <p:nvPr/>
        </p:nvSpPr>
        <p:spPr>
          <a:xfrm>
            <a:off x="5433060" y="3328035"/>
            <a:ext cx="887730" cy="285115"/>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矩形 5"/>
          <p:cNvSpPr/>
          <p:nvPr/>
        </p:nvSpPr>
        <p:spPr>
          <a:xfrm>
            <a:off x="7220585" y="1167765"/>
            <a:ext cx="1068070" cy="22225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5275580" cy="460375"/>
          </a:xfrm>
          <a:prstGeom prst="rect">
            <a:avLst/>
          </a:prstGeom>
          <a:noFill/>
        </p:spPr>
        <p:txBody>
          <a:bodyPr wrap="square" rtlCol="0">
            <a:spAutoFit/>
          </a:bodyPr>
          <a:p>
            <a:r>
              <a:rPr lang="zh-CN" altLang="en-US" sz="2400" b="1"/>
              <a:t>十三、评审申报材料</a:t>
            </a:r>
            <a:endParaRPr lang="zh-CN" altLang="en-US" sz="2400" b="1"/>
          </a:p>
        </p:txBody>
      </p:sp>
      <p:sp>
        <p:nvSpPr>
          <p:cNvPr id="17" name="文本框 16"/>
          <p:cNvSpPr txBox="1"/>
          <p:nvPr/>
        </p:nvSpPr>
        <p:spPr>
          <a:xfrm>
            <a:off x="71755" y="469900"/>
            <a:ext cx="5248910"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algn="l">
              <a:buFont typeface="Wingdings" panose="05000000000000000000" charset="0"/>
            </a:pPr>
            <a:r>
              <a:rPr lang="en-US" altLang="zh-CN" sz="1400">
                <a:solidFill>
                  <a:schemeClr val="tx1"/>
                </a:solidFill>
                <a:latin typeface="Arial" panose="020B0604020202020204" pitchFamily="34" charset="0"/>
                <a:ea typeface="微软雅黑" panose="020B0503020204020204" pitchFamily="34" charset="-122"/>
              </a:rPr>
              <a:t>    </a:t>
            </a:r>
            <a:r>
              <a:rPr lang="zh-CN" altLang="en-US" sz="1400">
                <a:solidFill>
                  <a:schemeClr val="tx1"/>
                </a:solidFill>
                <a:latin typeface="Arial" panose="020B0604020202020204" pitchFamily="34" charset="0"/>
                <a:ea typeface="微软雅黑" panose="020B0503020204020204" pitchFamily="34"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二）专业论文、论著</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论文：上传论文完整的封皮、目录、正文原件扫描件，提供刊物在</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国家新闻出版署</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en-US" altLang="en-US" sz="1400">
                <a:solidFill>
                  <a:schemeClr val="tx1"/>
                </a:solidFill>
                <a:latin typeface="楷体" panose="02010609060101010101" charset="-122"/>
                <a:ea typeface="楷体" panose="02010609060101010101" charset="-122"/>
                <a:cs typeface="楷体" panose="02010609060101010101" charset="-122"/>
              </a:rPr>
              <a:t>→</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期刊</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期刊社查询</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中的查询截图，以及刊物官方收录数据库中论文的网络查询截图，查询截图下方命名处均须填写查询网址。论文刊载的期刊须有</a:t>
            </a:r>
            <a:r>
              <a:rPr lang="en-US" altLang="zh-CN" sz="1400">
                <a:solidFill>
                  <a:schemeClr val="tx1"/>
                </a:solidFill>
                <a:latin typeface="楷体" panose="02010609060101010101" charset="-122"/>
                <a:ea typeface="楷体" panose="02010609060101010101" charset="-122"/>
                <a:cs typeface="楷体" panose="02010609060101010101" charset="-122"/>
              </a:rPr>
              <a:t>CN</a:t>
            </a:r>
            <a:r>
              <a:rPr lang="zh-CN" altLang="en-US" sz="1400">
                <a:solidFill>
                  <a:schemeClr val="tx1"/>
                </a:solidFill>
                <a:latin typeface="楷体" panose="02010609060101010101" charset="-122"/>
                <a:ea typeface="楷体" panose="02010609060101010101" charset="-122"/>
                <a:cs typeface="楷体" panose="02010609060101010101" charset="-122"/>
              </a:rPr>
              <a:t>号。</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论著：上传论著完整的封皮、目录、扉页原件扫描件，出版物版权信息页、本人撰写完成的内容，提供在</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国家新闻出版署</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en-US" altLang="en-US" sz="1400">
                <a:solidFill>
                  <a:schemeClr val="tx1"/>
                </a:solidFill>
                <a:latin typeface="楷体" panose="02010609060101010101" charset="-122"/>
                <a:ea typeface="楷体" panose="02010609060101010101" charset="-122"/>
                <a:cs typeface="楷体" panose="02010609060101010101" charset="-122"/>
              </a:rPr>
              <a:t>→</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出版物信息查询</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中的查询截图。截图未明确本人完成字数的合著，须提供出版社证明（注明出版社地址、联系人和联系电话）。著作须有</a:t>
            </a:r>
            <a:r>
              <a:rPr lang="en-US" altLang="zh-CN" sz="1400">
                <a:solidFill>
                  <a:schemeClr val="tx1"/>
                </a:solidFill>
                <a:latin typeface="楷体" panose="02010609060101010101" charset="-122"/>
                <a:ea typeface="楷体" panose="02010609060101010101" charset="-122"/>
                <a:cs typeface="楷体" panose="02010609060101010101" charset="-122"/>
              </a:rPr>
              <a:t>ISBN</a:t>
            </a:r>
            <a:r>
              <a:rPr lang="zh-CN" altLang="en-US" sz="1400">
                <a:solidFill>
                  <a:schemeClr val="tx1"/>
                </a:solidFill>
                <a:latin typeface="楷体" panose="02010609060101010101" charset="-122"/>
                <a:ea typeface="楷体" panose="02010609060101010101" charset="-122"/>
                <a:cs typeface="楷体" panose="02010609060101010101" charset="-122"/>
              </a:rPr>
              <a:t>号和</a:t>
            </a:r>
            <a:r>
              <a:rPr lang="en-US" altLang="zh-CN" sz="1400">
                <a:solidFill>
                  <a:schemeClr val="tx1"/>
                </a:solidFill>
                <a:latin typeface="楷体" panose="02010609060101010101" charset="-122"/>
                <a:ea typeface="楷体" panose="02010609060101010101" charset="-122"/>
                <a:cs typeface="楷体" panose="02010609060101010101" charset="-122"/>
              </a:rPr>
              <a:t>CIP</a:t>
            </a:r>
            <a:r>
              <a:rPr lang="zh-CN" altLang="en-US" sz="1400">
                <a:solidFill>
                  <a:schemeClr val="tx1"/>
                </a:solidFill>
                <a:latin typeface="楷体" panose="02010609060101010101" charset="-122"/>
                <a:ea typeface="楷体" panose="02010609060101010101" charset="-122"/>
                <a:cs typeface="楷体" panose="02010609060101010101" charset="-122"/>
              </a:rPr>
              <a:t>数据。</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algn="l">
              <a:buFont typeface="Wingdings" panose="05000000000000000000" charset="0"/>
            </a:pPr>
            <a:endParaRPr lang="zh-CN" altLang="en-US" sz="1400">
              <a:solidFill>
                <a:schemeClr val="tx1"/>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5320665" y="87630"/>
            <a:ext cx="7414895" cy="6029960"/>
          </a:xfrm>
          <a:prstGeom prst="rect">
            <a:avLst/>
          </a:prstGeom>
          <a:solidFill>
            <a:schemeClr val="tx1"/>
          </a:solidFill>
          <a:ln w="28575" cmpd="sng">
            <a:solidFill>
              <a:schemeClr val="accent1">
                <a:shade val="50000"/>
              </a:schemeClr>
            </a:solidFill>
            <a:prstDash val="solid"/>
          </a:ln>
          <a:effectLst>
            <a:glow rad="63500">
              <a:schemeClr val="accent1">
                <a:satMod val="175000"/>
                <a:alpha val="40000"/>
              </a:schemeClr>
            </a:glow>
          </a:effectLst>
        </p:spPr>
      </p:pic>
      <p:sp>
        <p:nvSpPr>
          <p:cNvPr id="5" name="矩形 4"/>
          <p:cNvSpPr/>
          <p:nvPr/>
        </p:nvSpPr>
        <p:spPr>
          <a:xfrm>
            <a:off x="5433060" y="3328035"/>
            <a:ext cx="887730" cy="25146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矩形 5"/>
          <p:cNvSpPr/>
          <p:nvPr/>
        </p:nvSpPr>
        <p:spPr>
          <a:xfrm>
            <a:off x="7148830" y="1239520"/>
            <a:ext cx="1068070" cy="48514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182870" y="85090"/>
            <a:ext cx="7623810" cy="6105525"/>
          </a:xfrm>
          <a:prstGeom prst="rect">
            <a:avLst/>
          </a:prstGeom>
          <a:ln w="28575" cmpd="sng">
            <a:solidFill>
              <a:srgbClr val="200759"/>
            </a:solidFill>
            <a:prstDash val="solid"/>
          </a:ln>
          <a:effectLst>
            <a:glow rad="63500">
              <a:schemeClr val="accent1">
                <a:satMod val="175000"/>
                <a:alpha val="40000"/>
              </a:schemeClr>
            </a:glow>
          </a:effectLst>
        </p:spPr>
      </p:pic>
      <p:sp>
        <p:nvSpPr>
          <p:cNvPr id="11" name="文本框 10"/>
          <p:cNvSpPr txBox="1"/>
          <p:nvPr/>
        </p:nvSpPr>
        <p:spPr>
          <a:xfrm>
            <a:off x="0" y="15875"/>
            <a:ext cx="5275580" cy="460375"/>
          </a:xfrm>
          <a:prstGeom prst="rect">
            <a:avLst/>
          </a:prstGeom>
          <a:noFill/>
        </p:spPr>
        <p:txBody>
          <a:bodyPr wrap="square" rtlCol="0">
            <a:spAutoFit/>
          </a:bodyPr>
          <a:p>
            <a:r>
              <a:rPr lang="zh-CN" altLang="en-US" sz="2400" b="1"/>
              <a:t>十三、评审申报材料</a:t>
            </a:r>
            <a:endParaRPr lang="zh-CN" altLang="en-US" sz="2400" b="1"/>
          </a:p>
        </p:txBody>
      </p:sp>
      <p:sp>
        <p:nvSpPr>
          <p:cNvPr id="17" name="文本框 16"/>
          <p:cNvSpPr txBox="1"/>
          <p:nvPr/>
        </p:nvSpPr>
        <p:spPr>
          <a:xfrm>
            <a:off x="71755" y="469900"/>
            <a:ext cx="5248910"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algn="l">
              <a:buFont typeface="Wingdings" panose="05000000000000000000" charset="0"/>
            </a:pPr>
            <a:r>
              <a:rPr lang="en-US" altLang="zh-CN" sz="1400">
                <a:solidFill>
                  <a:schemeClr val="tx1"/>
                </a:solidFill>
                <a:latin typeface="楷体" panose="02010609060101010101" charset="-122"/>
                <a:ea typeface="楷体" panose="02010609060101010101" charset="-122"/>
                <a:cs typeface="楷体" panose="02010609060101010101" charset="-122"/>
              </a:rPr>
              <a:t>    </a:t>
            </a:r>
            <a:r>
              <a:rPr lang="zh-CN" altLang="en-US" sz="1400">
                <a:solidFill>
                  <a:schemeClr val="tx1"/>
                </a:solidFill>
                <a:latin typeface="楷体" panose="02010609060101010101" charset="-122"/>
                <a:ea typeface="楷体" panose="02010609060101010101" charset="-122"/>
                <a:cs typeface="楷体" panose="02010609060101010101" charset="-122"/>
              </a:rPr>
              <a:t>（三）个人专业工作业绩的材料</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项目业绩：上传项目业绩完整的</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闭环型</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资料，非</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片段型</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资料：（</a:t>
            </a: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）项目合同（立项、中标通知书）等原件扫描件；（</a:t>
            </a: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）鉴定（验收）报告等原件扫描件；（</a:t>
            </a:r>
            <a:r>
              <a:rPr lang="en-US" altLang="zh-CN" sz="1400">
                <a:solidFill>
                  <a:schemeClr val="tx1"/>
                </a:solidFill>
                <a:latin typeface="楷体" panose="02010609060101010101" charset="-122"/>
                <a:ea typeface="楷体" panose="02010609060101010101" charset="-122"/>
                <a:cs typeface="楷体" panose="02010609060101010101" charset="-122"/>
              </a:rPr>
              <a:t>3</a:t>
            </a:r>
            <a:r>
              <a:rPr lang="zh-CN" altLang="en-US" sz="1400">
                <a:solidFill>
                  <a:schemeClr val="tx1"/>
                </a:solidFill>
                <a:latin typeface="楷体" panose="02010609060101010101" charset="-122"/>
                <a:ea typeface="楷体" panose="02010609060101010101" charset="-122"/>
                <a:cs typeface="楷体" panose="02010609060101010101" charset="-122"/>
              </a:rPr>
              <a:t>）项目任职（任命）文件等原件扫描件；（</a:t>
            </a:r>
            <a:r>
              <a:rPr lang="en-US" altLang="zh-CN" sz="1400">
                <a:solidFill>
                  <a:schemeClr val="tx1"/>
                </a:solidFill>
                <a:latin typeface="楷体" panose="02010609060101010101" charset="-122"/>
                <a:ea typeface="楷体" panose="02010609060101010101" charset="-122"/>
                <a:cs typeface="楷体" panose="02010609060101010101" charset="-122"/>
              </a:rPr>
              <a:t>4</a:t>
            </a:r>
            <a:r>
              <a:rPr lang="zh-CN" altLang="en-US" sz="1400">
                <a:solidFill>
                  <a:schemeClr val="tx1"/>
                </a:solidFill>
                <a:latin typeface="楷体" panose="02010609060101010101" charset="-122"/>
                <a:ea typeface="楷体" panose="02010609060101010101" charset="-122"/>
                <a:cs typeface="楷体" panose="02010609060101010101" charset="-122"/>
              </a:rPr>
              <a:t>）获相关政府部门表彰、奖励的证书和文件原件扫描件；（</a:t>
            </a:r>
            <a:r>
              <a:rPr lang="en-US" altLang="zh-CN" sz="1400">
                <a:solidFill>
                  <a:schemeClr val="tx1"/>
                </a:solidFill>
                <a:latin typeface="楷体" panose="02010609060101010101" charset="-122"/>
                <a:ea typeface="楷体" panose="02010609060101010101" charset="-122"/>
                <a:cs typeface="楷体" panose="02010609060101010101" charset="-122"/>
              </a:rPr>
              <a:t>5</a:t>
            </a:r>
            <a:r>
              <a:rPr lang="zh-CN" altLang="en-US" sz="1400">
                <a:solidFill>
                  <a:schemeClr val="tx1"/>
                </a:solidFill>
                <a:latin typeface="楷体" panose="02010609060101010101" charset="-122"/>
                <a:ea typeface="楷体" panose="02010609060101010101" charset="-122"/>
                <a:cs typeface="楷体" panose="02010609060101010101" charset="-122"/>
              </a:rPr>
              <a:t>）其他证明材料原件扫描件。</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发明专利、实用新型专利：上传清晰完整的专利证书、专利说明原件扫描件和</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中国专利公布公告</a:t>
            </a:r>
            <a:r>
              <a:rPr lang="en-US" altLang="zh-CN" sz="1400">
                <a:solidFill>
                  <a:schemeClr val="tx1"/>
                </a:solidFill>
                <a:latin typeface="楷体" panose="02010609060101010101" charset="-122"/>
                <a:ea typeface="楷体" panose="02010609060101010101" charset="-122"/>
                <a:cs typeface="楷体" panose="02010609060101010101" charset="-122"/>
              </a:rPr>
              <a:t>”</a:t>
            </a:r>
            <a:r>
              <a:rPr lang="zh-CN" altLang="en-US" sz="1400">
                <a:solidFill>
                  <a:schemeClr val="tx1"/>
                </a:solidFill>
                <a:latin typeface="楷体" panose="02010609060101010101" charset="-122"/>
                <a:ea typeface="楷体" panose="02010609060101010101" charset="-122"/>
                <a:cs typeface="楷体" panose="02010609060101010101" charset="-122"/>
              </a:rPr>
              <a:t>网的网查截图；实用新型专利须结合实际上传转化应用支撑材料。</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3.</a:t>
            </a:r>
            <a:r>
              <a:rPr lang="zh-CN" altLang="en-US" sz="1400">
                <a:solidFill>
                  <a:schemeClr val="tx1"/>
                </a:solidFill>
                <a:latin typeface="楷体" panose="02010609060101010101" charset="-122"/>
                <a:ea typeface="楷体" panose="02010609060101010101" charset="-122"/>
                <a:cs typeface="楷体" panose="02010609060101010101" charset="-122"/>
              </a:rPr>
              <a:t>荣誉称号：上传清晰完整的荣誉证书、有关政府（单位）的正式文件原件扫描件。</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4.</a:t>
            </a:r>
            <a:r>
              <a:rPr lang="zh-CN" altLang="en-US" sz="1400">
                <a:solidFill>
                  <a:schemeClr val="tx1"/>
                </a:solidFill>
                <a:latin typeface="楷体" panose="02010609060101010101" charset="-122"/>
                <a:ea typeface="楷体" panose="02010609060101010101" charset="-122"/>
                <a:cs typeface="楷体" panose="02010609060101010101" charset="-122"/>
              </a:rPr>
              <a:t>人才工程项目：上传清晰完整的证书、有关政府（单位）的正式文件原件扫描件。</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5.</a:t>
            </a:r>
            <a:r>
              <a:rPr lang="zh-CN" altLang="en-US" sz="1400">
                <a:solidFill>
                  <a:schemeClr val="tx1"/>
                </a:solidFill>
                <a:latin typeface="楷体" panose="02010609060101010101" charset="-122"/>
                <a:ea typeface="楷体" panose="02010609060101010101" charset="-122"/>
                <a:cs typeface="楷体" panose="02010609060101010101" charset="-122"/>
              </a:rPr>
              <a:t>技术标准、技术规范：上传相关部门文件证书，清晰完整的已颁布执行的技术标准、规范封皮、目录、前言（起草人）原件扫描件。</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6.</a:t>
            </a:r>
            <a:r>
              <a:rPr lang="zh-CN" altLang="en-US" sz="1400">
                <a:solidFill>
                  <a:schemeClr val="tx1"/>
                </a:solidFill>
                <a:latin typeface="楷体" panose="02010609060101010101" charset="-122"/>
                <a:ea typeface="楷体" panose="02010609060101010101" charset="-122"/>
                <a:cs typeface="楷体" panose="02010609060101010101" charset="-122"/>
              </a:rPr>
              <a:t>安置就业、年上缴税金：（</a:t>
            </a: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）安置就业：须上传清晰完整的社保部门出具的</a:t>
            </a:r>
            <a:r>
              <a:rPr lang="en-US" altLang="zh-CN" sz="1400">
                <a:solidFill>
                  <a:schemeClr val="tx1"/>
                </a:solidFill>
                <a:latin typeface="楷体" panose="02010609060101010101" charset="-122"/>
                <a:ea typeface="楷体" panose="02010609060101010101" charset="-122"/>
                <a:cs typeface="楷体" panose="02010609060101010101" charset="-122"/>
              </a:rPr>
              <a:t>2025</a:t>
            </a:r>
            <a:r>
              <a:rPr lang="zh-CN" altLang="en-US" sz="1400">
                <a:solidFill>
                  <a:schemeClr val="tx1"/>
                </a:solidFill>
                <a:latin typeface="楷体" panose="02010609060101010101" charset="-122"/>
                <a:ea typeface="楷体" panose="02010609060101010101" charset="-122"/>
                <a:cs typeface="楷体" panose="02010609060101010101" charset="-122"/>
              </a:rPr>
              <a:t>年</a:t>
            </a:r>
            <a:r>
              <a:rPr lang="en-US" altLang="zh-CN" sz="1400">
                <a:solidFill>
                  <a:schemeClr val="tx1"/>
                </a:solidFill>
                <a:latin typeface="楷体" panose="02010609060101010101" charset="-122"/>
                <a:ea typeface="楷体" panose="02010609060101010101" charset="-122"/>
                <a:cs typeface="楷体" panose="02010609060101010101" charset="-122"/>
              </a:rPr>
              <a:t>9</a:t>
            </a:r>
            <a:r>
              <a:rPr lang="zh-CN" altLang="en-US" sz="1400">
                <a:solidFill>
                  <a:schemeClr val="tx1"/>
                </a:solidFill>
                <a:latin typeface="楷体" panose="02010609060101010101" charset="-122"/>
                <a:ea typeface="楷体" panose="02010609060101010101" charset="-122"/>
                <a:cs typeface="楷体" panose="02010609060101010101" charset="-122"/>
              </a:rPr>
              <a:t>月至</a:t>
            </a:r>
            <a:r>
              <a:rPr lang="en-US" altLang="zh-CN" sz="1400">
                <a:solidFill>
                  <a:schemeClr val="tx1"/>
                </a:solidFill>
                <a:latin typeface="楷体" panose="02010609060101010101" charset="-122"/>
                <a:ea typeface="楷体" panose="02010609060101010101" charset="-122"/>
                <a:cs typeface="楷体" panose="02010609060101010101" charset="-122"/>
              </a:rPr>
              <a:t>2026</a:t>
            </a:r>
            <a:r>
              <a:rPr lang="zh-CN" altLang="en-US" sz="1400">
                <a:solidFill>
                  <a:schemeClr val="tx1"/>
                </a:solidFill>
                <a:latin typeface="楷体" panose="02010609060101010101" charset="-122"/>
                <a:ea typeface="楷体" panose="02010609060101010101" charset="-122"/>
                <a:cs typeface="楷体" panose="02010609060101010101" charset="-122"/>
              </a:rPr>
              <a:t>年</a:t>
            </a:r>
            <a:r>
              <a:rPr lang="en-US" altLang="zh-CN" sz="1400">
                <a:solidFill>
                  <a:schemeClr val="tx1"/>
                </a:solidFill>
                <a:latin typeface="楷体" panose="02010609060101010101" charset="-122"/>
                <a:ea typeface="楷体" panose="02010609060101010101" charset="-122"/>
                <a:cs typeface="楷体" panose="02010609060101010101" charset="-122"/>
              </a:rPr>
              <a:t>8</a:t>
            </a:r>
            <a:r>
              <a:rPr lang="zh-CN" altLang="en-US" sz="1400">
                <a:solidFill>
                  <a:schemeClr val="tx1"/>
                </a:solidFill>
                <a:latin typeface="楷体" panose="02010609060101010101" charset="-122"/>
                <a:ea typeface="楷体" panose="02010609060101010101" charset="-122"/>
                <a:cs typeface="楷体" panose="02010609060101010101" charset="-122"/>
              </a:rPr>
              <a:t>月底社保证明原件扫描件。（</a:t>
            </a: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）年上缴税金：须上传清晰完整的税务部门出具的</a:t>
            </a:r>
            <a:r>
              <a:rPr lang="en-US" altLang="zh-CN" sz="1400">
                <a:solidFill>
                  <a:schemeClr val="tx1"/>
                </a:solidFill>
                <a:latin typeface="楷体" panose="02010609060101010101" charset="-122"/>
                <a:ea typeface="楷体" panose="02010609060101010101" charset="-122"/>
                <a:cs typeface="楷体" panose="02010609060101010101" charset="-122"/>
              </a:rPr>
              <a:t>2025</a:t>
            </a:r>
            <a:r>
              <a:rPr lang="zh-CN" altLang="en-US" sz="1400">
                <a:solidFill>
                  <a:schemeClr val="tx1"/>
                </a:solidFill>
                <a:latin typeface="楷体" panose="02010609060101010101" charset="-122"/>
                <a:ea typeface="楷体" panose="02010609060101010101" charset="-122"/>
                <a:cs typeface="楷体" panose="02010609060101010101" charset="-122"/>
              </a:rPr>
              <a:t>年</a:t>
            </a:r>
            <a:r>
              <a:rPr lang="en-US" altLang="zh-CN" sz="1400">
                <a:solidFill>
                  <a:schemeClr val="tx1"/>
                </a:solidFill>
                <a:latin typeface="楷体" panose="02010609060101010101" charset="-122"/>
                <a:ea typeface="楷体" panose="02010609060101010101" charset="-122"/>
                <a:cs typeface="楷体" panose="02010609060101010101" charset="-122"/>
              </a:rPr>
              <a:t>9</a:t>
            </a:r>
            <a:r>
              <a:rPr lang="zh-CN" altLang="en-US" sz="1400">
                <a:solidFill>
                  <a:schemeClr val="tx1"/>
                </a:solidFill>
                <a:latin typeface="楷体" panose="02010609060101010101" charset="-122"/>
                <a:ea typeface="楷体" panose="02010609060101010101" charset="-122"/>
                <a:cs typeface="楷体" panose="02010609060101010101" charset="-122"/>
              </a:rPr>
              <a:t>至</a:t>
            </a:r>
            <a:r>
              <a:rPr lang="en-US" altLang="zh-CN" sz="1400">
                <a:solidFill>
                  <a:schemeClr val="tx1"/>
                </a:solidFill>
                <a:latin typeface="楷体" panose="02010609060101010101" charset="-122"/>
                <a:ea typeface="楷体" panose="02010609060101010101" charset="-122"/>
                <a:cs typeface="楷体" panose="02010609060101010101" charset="-122"/>
              </a:rPr>
              <a:t>2026</a:t>
            </a:r>
            <a:r>
              <a:rPr lang="zh-CN" altLang="en-US" sz="1400">
                <a:solidFill>
                  <a:schemeClr val="tx1"/>
                </a:solidFill>
                <a:latin typeface="楷体" panose="02010609060101010101" charset="-122"/>
                <a:ea typeface="楷体" panose="02010609060101010101" charset="-122"/>
                <a:cs typeface="楷体" panose="02010609060101010101" charset="-122"/>
              </a:rPr>
              <a:t>年</a:t>
            </a:r>
            <a:r>
              <a:rPr lang="en-US" altLang="zh-CN" sz="1400">
                <a:solidFill>
                  <a:schemeClr val="tx1"/>
                </a:solidFill>
                <a:latin typeface="楷体" panose="02010609060101010101" charset="-122"/>
                <a:ea typeface="楷体" panose="02010609060101010101" charset="-122"/>
                <a:cs typeface="楷体" panose="02010609060101010101" charset="-122"/>
              </a:rPr>
              <a:t>8</a:t>
            </a:r>
            <a:r>
              <a:rPr lang="zh-CN" altLang="en-US" sz="1400">
                <a:solidFill>
                  <a:schemeClr val="tx1"/>
                </a:solidFill>
                <a:latin typeface="楷体" panose="02010609060101010101" charset="-122"/>
                <a:ea typeface="楷体" panose="02010609060101010101" charset="-122"/>
                <a:cs typeface="楷体" panose="02010609060101010101" charset="-122"/>
              </a:rPr>
              <a:t>月完税证明原件扫描件。</a:t>
            </a:r>
            <a:endParaRPr lang="zh-CN" altLang="en-US" sz="1400">
              <a:solidFill>
                <a:schemeClr val="tx1"/>
              </a:solidFill>
              <a:latin typeface="楷体" panose="02010609060101010101" charset="-122"/>
              <a:ea typeface="楷体" panose="02010609060101010101" charset="-122"/>
              <a:cs typeface="楷体" panose="02010609060101010101" charset="-122"/>
            </a:endParaRPr>
          </a:p>
        </p:txBody>
      </p:sp>
      <p:sp>
        <p:nvSpPr>
          <p:cNvPr id="5" name="矩形 4"/>
          <p:cNvSpPr/>
          <p:nvPr/>
        </p:nvSpPr>
        <p:spPr>
          <a:xfrm>
            <a:off x="5361305" y="3184525"/>
            <a:ext cx="887730" cy="25146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矩形 5"/>
          <p:cNvSpPr/>
          <p:nvPr/>
        </p:nvSpPr>
        <p:spPr>
          <a:xfrm>
            <a:off x="7148830" y="1781810"/>
            <a:ext cx="1068070" cy="34290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5203190" y="87630"/>
            <a:ext cx="7603490" cy="6292850"/>
          </a:xfrm>
          <a:prstGeom prst="rect">
            <a:avLst/>
          </a:prstGeom>
          <a:solidFill>
            <a:schemeClr val="tx1"/>
          </a:solidFill>
          <a:ln w="28575" cmpd="sng">
            <a:solidFill>
              <a:srgbClr val="200759"/>
            </a:solidFill>
            <a:prstDash val="solid"/>
          </a:ln>
          <a:effectLst>
            <a:glow rad="63500">
              <a:schemeClr val="accent1">
                <a:satMod val="175000"/>
                <a:alpha val="40000"/>
              </a:schemeClr>
            </a:glow>
          </a:effectLst>
        </p:spPr>
      </p:pic>
      <p:sp>
        <p:nvSpPr>
          <p:cNvPr id="11" name="文本框 10"/>
          <p:cNvSpPr txBox="1"/>
          <p:nvPr/>
        </p:nvSpPr>
        <p:spPr>
          <a:xfrm>
            <a:off x="0" y="15875"/>
            <a:ext cx="5275580" cy="460375"/>
          </a:xfrm>
          <a:prstGeom prst="rect">
            <a:avLst/>
          </a:prstGeom>
          <a:noFill/>
        </p:spPr>
        <p:txBody>
          <a:bodyPr wrap="square" rtlCol="0">
            <a:spAutoFit/>
          </a:bodyPr>
          <a:p>
            <a:r>
              <a:rPr lang="zh-CN" altLang="en-US" sz="2400" b="1"/>
              <a:t>十三、评审申报材料</a:t>
            </a:r>
            <a:endParaRPr lang="zh-CN" altLang="en-US" sz="2400" b="1"/>
          </a:p>
        </p:txBody>
      </p:sp>
      <p:sp>
        <p:nvSpPr>
          <p:cNvPr id="17" name="文本框 16"/>
          <p:cNvSpPr txBox="1"/>
          <p:nvPr/>
        </p:nvSpPr>
        <p:spPr>
          <a:xfrm>
            <a:off x="71755" y="469900"/>
            <a:ext cx="4955540"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algn="l">
              <a:buFont typeface="Wingdings" panose="05000000000000000000" charset="0"/>
            </a:pPr>
            <a:r>
              <a:rPr lang="en-US" altLang="zh-CN" sz="1400">
                <a:solidFill>
                  <a:schemeClr val="tx1"/>
                </a:solidFill>
                <a:latin typeface="楷体" panose="02010609060101010101" charset="-122"/>
                <a:ea typeface="楷体" panose="02010609060101010101" charset="-122"/>
                <a:cs typeface="楷体" panose="02010609060101010101" charset="-122"/>
              </a:rPr>
              <a:t>    </a:t>
            </a:r>
            <a:r>
              <a:rPr lang="zh-CN" altLang="en-US" sz="1400">
                <a:solidFill>
                  <a:schemeClr val="tx1"/>
                </a:solidFill>
                <a:latin typeface="楷体" panose="02010609060101010101" charset="-122"/>
                <a:ea typeface="楷体" panose="02010609060101010101" charset="-122"/>
                <a:cs typeface="楷体" panose="02010609060101010101" charset="-122"/>
              </a:rPr>
              <a:t>（三）其他剩余四项的材料</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1.</a:t>
            </a:r>
            <a:r>
              <a:rPr lang="zh-CN" altLang="en-US" sz="1400">
                <a:solidFill>
                  <a:schemeClr val="tx1"/>
                </a:solidFill>
                <a:latin typeface="楷体" panose="02010609060101010101" charset="-122"/>
                <a:ea typeface="楷体" panose="02010609060101010101" charset="-122"/>
                <a:cs typeface="楷体" panose="02010609060101010101" charset="-122"/>
              </a:rPr>
              <a:t>任职以来获得的专业奖励证书：仅上传清晰完整的现任专业技术职务以来专业奖励证书、奖励文件等原件扫描件。</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2.</a:t>
            </a:r>
            <a:r>
              <a:rPr lang="zh-CN" altLang="en-US" sz="1400">
                <a:solidFill>
                  <a:schemeClr val="tx1"/>
                </a:solidFill>
                <a:latin typeface="楷体" panose="02010609060101010101" charset="-122"/>
                <a:ea typeface="楷体" panose="02010609060101010101" charset="-122"/>
                <a:cs typeface="楷体" panose="02010609060101010101" charset="-122"/>
              </a:rPr>
              <a:t>任职以来获得的其他奖励证书：仅上传清晰完整的任现专业技术职务以来其他奖励证书、奖励文件等原件扫描件（如：优秀党员、单位内部优秀个人等）。</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3.</a:t>
            </a:r>
            <a:r>
              <a:rPr lang="zh-CN" altLang="en-US" sz="1400">
                <a:solidFill>
                  <a:schemeClr val="tx1"/>
                </a:solidFill>
                <a:latin typeface="楷体" panose="02010609060101010101" charset="-122"/>
                <a:ea typeface="楷体" panose="02010609060101010101" charset="-122"/>
                <a:cs typeface="楷体" panose="02010609060101010101" charset="-122"/>
              </a:rPr>
              <a:t>任职以来参加继续教育培训证书：上传完整清晰的</a:t>
            </a:r>
            <a:r>
              <a:rPr lang="en-US" altLang="zh-CN" sz="1400">
                <a:solidFill>
                  <a:schemeClr val="tx1"/>
                </a:solidFill>
                <a:latin typeface="楷体" panose="02010609060101010101" charset="-122"/>
                <a:ea typeface="楷体" panose="02010609060101010101" charset="-122"/>
                <a:cs typeface="楷体" panose="02010609060101010101" charset="-122"/>
              </a:rPr>
              <a:t>2022-2026</a:t>
            </a:r>
            <a:r>
              <a:rPr lang="zh-CN" altLang="en-US" sz="1400">
                <a:solidFill>
                  <a:schemeClr val="tx1"/>
                </a:solidFill>
                <a:latin typeface="楷体" panose="02010609060101010101" charset="-122"/>
                <a:ea typeface="楷体" panose="02010609060101010101" charset="-122"/>
                <a:cs typeface="楷体" panose="02010609060101010101" charset="-122"/>
              </a:rPr>
              <a:t>年度继续教育学时（需人社部门网络认证）。</a:t>
            </a:r>
            <a:endParaRPr lang="zh-CN" altLang="en-US" sz="1400">
              <a:solidFill>
                <a:schemeClr val="tx1"/>
              </a:solidFill>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400">
                <a:solidFill>
                  <a:schemeClr val="tx1"/>
                </a:solidFill>
                <a:latin typeface="楷体" panose="02010609060101010101" charset="-122"/>
                <a:ea typeface="楷体" panose="02010609060101010101" charset="-122"/>
                <a:cs typeface="楷体" panose="02010609060101010101" charset="-122"/>
              </a:rPr>
              <a:t>4.</a:t>
            </a:r>
            <a:r>
              <a:rPr lang="zh-CN" altLang="en-US" sz="1400">
                <a:solidFill>
                  <a:schemeClr val="tx1"/>
                </a:solidFill>
                <a:latin typeface="楷体" panose="02010609060101010101" charset="-122"/>
                <a:ea typeface="楷体" panose="02010609060101010101" charset="-122"/>
                <a:cs typeface="楷体" panose="02010609060101010101" charset="-122"/>
              </a:rPr>
              <a:t>年度考核材料：上传</a:t>
            </a:r>
            <a:r>
              <a:rPr lang="en-US" altLang="zh-CN" sz="1400">
                <a:solidFill>
                  <a:schemeClr val="tx1"/>
                </a:solidFill>
                <a:latin typeface="楷体" panose="02010609060101010101" charset="-122"/>
                <a:ea typeface="楷体" panose="02010609060101010101" charset="-122"/>
                <a:cs typeface="楷体" panose="02010609060101010101" charset="-122"/>
              </a:rPr>
              <a:t>2021-2025</a:t>
            </a:r>
            <a:r>
              <a:rPr lang="zh-CN" altLang="en-US" sz="1400">
                <a:solidFill>
                  <a:schemeClr val="tx1"/>
                </a:solidFill>
                <a:latin typeface="楷体" panose="02010609060101010101" charset="-122"/>
                <a:ea typeface="楷体" panose="02010609060101010101" charset="-122"/>
                <a:cs typeface="楷体" panose="02010609060101010101" charset="-122"/>
              </a:rPr>
              <a:t>年度个人考核表或考核文件并标注本人。</a:t>
            </a:r>
            <a:endParaRPr lang="zh-CN" altLang="en-US" sz="1400">
              <a:solidFill>
                <a:schemeClr val="tx1"/>
              </a:solidFill>
              <a:latin typeface="楷体" panose="02010609060101010101" charset="-122"/>
              <a:ea typeface="楷体" panose="02010609060101010101" charset="-122"/>
              <a:cs typeface="楷体" panose="02010609060101010101" charset="-122"/>
            </a:endParaRPr>
          </a:p>
        </p:txBody>
      </p:sp>
      <p:sp>
        <p:nvSpPr>
          <p:cNvPr id="5" name="矩形 4"/>
          <p:cNvSpPr/>
          <p:nvPr/>
        </p:nvSpPr>
        <p:spPr>
          <a:xfrm>
            <a:off x="5280025" y="3245485"/>
            <a:ext cx="887730" cy="25146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矩形 5"/>
          <p:cNvSpPr/>
          <p:nvPr/>
        </p:nvSpPr>
        <p:spPr>
          <a:xfrm>
            <a:off x="7148830" y="2179955"/>
            <a:ext cx="1068070" cy="1336675"/>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4340860" cy="798830"/>
          </a:xfrm>
          <a:prstGeom prst="rect">
            <a:avLst/>
          </a:prstGeom>
          <a:noFill/>
        </p:spPr>
        <p:txBody>
          <a:bodyPr wrap="square" rtlCol="0">
            <a:spAutoFit/>
          </a:bodyPr>
          <a:p>
            <a:r>
              <a:rPr lang="zh-CN" altLang="en-US" sz="2800" b="1"/>
              <a:t>一、系统登录</a:t>
            </a:r>
            <a:endParaRPr lang="zh-CN" altLang="en-US" sz="2800" b="1"/>
          </a:p>
          <a:p>
            <a:r>
              <a:rPr lang="en-US" altLang="zh-CN">
                <a:hlinkClick r:id="rId1" action="ppaction://hlinkfile"/>
              </a:rPr>
              <a:t>https://rszwfw.qinyunjiuye.cn/zcsb/</a:t>
            </a:r>
            <a:endParaRPr lang="en-US" altLang="zh-CN"/>
          </a:p>
        </p:txBody>
      </p:sp>
      <p:pic>
        <p:nvPicPr>
          <p:cNvPr id="15" name="图片 14" descr="登录界面"/>
          <p:cNvPicPr>
            <a:picLocks noChangeAspect="1"/>
          </p:cNvPicPr>
          <p:nvPr/>
        </p:nvPicPr>
        <p:blipFill>
          <a:blip r:embed="rId2"/>
          <a:stretch>
            <a:fillRect/>
          </a:stretch>
        </p:blipFill>
        <p:spPr>
          <a:xfrm>
            <a:off x="4269105" y="215265"/>
            <a:ext cx="8545195" cy="6911975"/>
          </a:xfrm>
          <a:prstGeom prst="rect">
            <a:avLst/>
          </a:prstGeom>
          <a:ln w="28575" cmpd="sng">
            <a:solidFill>
              <a:srgbClr val="200759"/>
            </a:solidFill>
            <a:prstDash val="solid"/>
          </a:ln>
          <a:effectLst>
            <a:glow rad="63500">
              <a:schemeClr val="accent1">
                <a:satMod val="175000"/>
                <a:alpha val="40000"/>
              </a:schemeClr>
            </a:glow>
          </a:effectLst>
        </p:spPr>
      </p:pic>
      <p:sp>
        <p:nvSpPr>
          <p:cNvPr id="17" name="文本框 16"/>
          <p:cNvSpPr txBox="1"/>
          <p:nvPr/>
        </p:nvSpPr>
        <p:spPr>
          <a:xfrm>
            <a:off x="0" y="765810"/>
            <a:ext cx="4269740" cy="620839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1900" b="1">
                <a:solidFill>
                  <a:srgbClr val="FF0000"/>
                </a:solidFill>
                <a:latin typeface="黑体" panose="02010609060101010101" pitchFamily="49" charset="-122"/>
                <a:ea typeface="黑体" panose="02010609060101010101" pitchFamily="49" charset="-122"/>
              </a:rPr>
              <a:t>注意事项</a:t>
            </a:r>
            <a:r>
              <a:rPr lang="zh-CN" altLang="en-US" sz="1900">
                <a:latin typeface="Arial" panose="020B0604020202020204" pitchFamily="34" charset="0"/>
                <a:ea typeface="微软雅黑" panose="020B0503020204020204" pitchFamily="34" charset="-122"/>
              </a:rPr>
              <a:t>：</a:t>
            </a:r>
            <a:endParaRPr lang="zh-CN" altLang="en-US" sz="19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zh-CN" altLang="en-US" sz="1600" b="1">
                <a:solidFill>
                  <a:srgbClr val="0070C0"/>
                </a:solidFill>
                <a:latin typeface="楷体" panose="02010609060101010101" charset="-122"/>
                <a:ea typeface="楷体" panose="02010609060101010101" charset="-122"/>
                <a:cs typeface="楷体" panose="02010609060101010101" charset="-122"/>
              </a:rPr>
              <a:t>浏览器推荐</a:t>
            </a:r>
            <a:r>
              <a:rPr lang="zh-CN" altLang="en-US" sz="1600" b="1">
                <a:latin typeface="楷体" panose="02010609060101010101" charset="-122"/>
                <a:ea typeface="楷体" panose="02010609060101010101" charset="-122"/>
                <a:cs typeface="楷体" panose="02010609060101010101" charset="-122"/>
              </a:rPr>
              <a:t>：</a:t>
            </a:r>
            <a:r>
              <a:rPr lang="zh-CN" altLang="en-US" sz="1600">
                <a:latin typeface="楷体" panose="02010609060101010101" charset="-122"/>
                <a:ea typeface="楷体" panose="02010609060101010101" charset="-122"/>
                <a:cs typeface="楷体" panose="02010609060101010101" charset="-122"/>
              </a:rPr>
              <a:t>谷歌浏览器、</a:t>
            </a:r>
            <a:r>
              <a:rPr lang="en-US" altLang="zh-CN" sz="1600">
                <a:latin typeface="楷体" panose="02010609060101010101" charset="-122"/>
                <a:ea typeface="楷体" panose="02010609060101010101" charset="-122"/>
                <a:cs typeface="楷体" panose="02010609060101010101" charset="-122"/>
              </a:rPr>
              <a:t>360</a:t>
            </a:r>
            <a:r>
              <a:rPr lang="zh-CN" altLang="en-US" sz="1600">
                <a:latin typeface="楷体" panose="02010609060101010101" charset="-122"/>
                <a:ea typeface="楷体" panose="02010609060101010101" charset="-122"/>
                <a:cs typeface="楷体" panose="02010609060101010101" charset="-122"/>
              </a:rPr>
              <a:t>浏览器的极速模式、搜狗浏览器的高速模式等。说明：多人使用同一台电脑登录时用两个浏览器（如：搜狗浏览器和谷歌浏览器，不是同一浏览器打开两个窗口，否则可能导致其中一个人的信息丢失）</a:t>
            </a:r>
            <a:endParaRPr lang="zh-CN" altLang="en-US" sz="1600">
              <a:latin typeface="楷体" panose="02010609060101010101" charset="-122"/>
              <a:ea typeface="楷体" panose="02010609060101010101" charset="-122"/>
              <a:cs typeface="楷体" panose="02010609060101010101" charset="-122"/>
            </a:endParaRPr>
          </a:p>
          <a:p>
            <a:pPr algn="l">
              <a:buFont typeface="Wingdings" panose="05000000000000000000" charset="0"/>
            </a:pPr>
            <a:endParaRPr lang="zh-CN" altLang="en-US" sz="16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zh-CN" altLang="en-US" sz="1600" b="1">
                <a:solidFill>
                  <a:srgbClr val="0070C0"/>
                </a:solidFill>
                <a:latin typeface="楷体" panose="02010609060101010101" charset="-122"/>
                <a:ea typeface="楷体" panose="02010609060101010101" charset="-122"/>
                <a:cs typeface="楷体" panose="02010609060101010101" charset="-122"/>
              </a:rPr>
              <a:t>点击个人登录</a:t>
            </a:r>
            <a:r>
              <a:rPr lang="zh-CN" altLang="en-US" sz="1600" b="1">
                <a:latin typeface="楷体" panose="02010609060101010101" charset="-122"/>
                <a:ea typeface="楷体" panose="02010609060101010101" charset="-122"/>
                <a:cs typeface="楷体" panose="02010609060101010101" charset="-122"/>
              </a:rPr>
              <a:t>：</a:t>
            </a:r>
            <a:r>
              <a:rPr lang="zh-CN" altLang="en-US" sz="1600">
                <a:latin typeface="楷体" panose="02010609060101010101" charset="-122"/>
                <a:ea typeface="楷体" panose="02010609060101010101" charset="-122"/>
                <a:cs typeface="楷体" panose="02010609060101010101" charset="-122"/>
              </a:rPr>
              <a:t>进入陕西省政务服务网统一认证登录平台。没有政务网账号请先注册政务网账号，或者支付宝直接登录（支付宝的登录需要</a:t>
            </a:r>
            <a:r>
              <a:rPr lang="en-US" altLang="zh-CN" sz="1600">
                <a:latin typeface="楷体" panose="02010609060101010101" charset="-122"/>
                <a:ea typeface="楷体" panose="02010609060101010101" charset="-122"/>
                <a:cs typeface="楷体" panose="02010609060101010101" charset="-122"/>
              </a:rPr>
              <a:t>10</a:t>
            </a:r>
            <a:r>
              <a:rPr lang="zh-CN" altLang="en-US" sz="1600">
                <a:latin typeface="楷体" panose="02010609060101010101" charset="-122"/>
                <a:ea typeface="楷体" panose="02010609060101010101" charset="-122"/>
                <a:cs typeface="楷体" panose="02010609060101010101" charset="-122"/>
              </a:rPr>
              <a:t>秒左右，请耐心等待）。</a:t>
            </a:r>
            <a:endParaRPr lang="zh-CN" altLang="en-US" sz="1600">
              <a:latin typeface="楷体" panose="02010609060101010101" charset="-122"/>
              <a:ea typeface="楷体" panose="02010609060101010101" charset="-122"/>
              <a:cs typeface="楷体" panose="02010609060101010101" charset="-122"/>
            </a:endParaRPr>
          </a:p>
          <a:p>
            <a:pPr algn="l">
              <a:buFont typeface="Wingdings" panose="05000000000000000000" charset="0"/>
            </a:pPr>
            <a:endParaRPr lang="zh-CN" altLang="en-US" sz="16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zh-CN" altLang="en-US" sz="1600" b="1">
                <a:solidFill>
                  <a:srgbClr val="0070C0"/>
                </a:solidFill>
                <a:latin typeface="楷体" panose="02010609060101010101" charset="-122"/>
                <a:ea typeface="楷体" panose="02010609060101010101" charset="-122"/>
                <a:cs typeface="楷体" panose="02010609060101010101" charset="-122"/>
              </a:rPr>
              <a:t>首次登录</a:t>
            </a:r>
            <a:r>
              <a:rPr lang="zh-CN" altLang="en-US" sz="1600" b="1">
                <a:latin typeface="楷体" panose="02010609060101010101" charset="-122"/>
                <a:ea typeface="楷体" panose="02010609060101010101" charset="-122"/>
                <a:cs typeface="楷体" panose="02010609060101010101" charset="-122"/>
              </a:rPr>
              <a:t>：</a:t>
            </a:r>
            <a:r>
              <a:rPr lang="zh-CN" altLang="en-US" sz="1600">
                <a:latin typeface="楷体" panose="02010609060101010101" charset="-122"/>
                <a:ea typeface="楷体" panose="02010609060101010101" charset="-122"/>
                <a:cs typeface="楷体" panose="02010609060101010101" charset="-122"/>
              </a:rPr>
              <a:t>首次登录后会进入推荐单位选择界面，同时填写单位授权码。单位授权码请咨询推荐单位（推荐单位一般是自己所在的工作单位，推荐单位的账号、密码和授权码是上级单位在分配账号时即唯一确定的信息；若没有单位账号或者授权码时，请联系自己的上级主管单位）。</a:t>
            </a:r>
            <a:endParaRPr lang="zh-CN" altLang="en-US" sz="1600">
              <a:latin typeface="楷体" panose="02010609060101010101" charset="-122"/>
              <a:ea typeface="楷体" panose="02010609060101010101" charset="-122"/>
              <a:cs typeface="楷体" panose="02010609060101010101" charset="-122"/>
            </a:endParaRPr>
          </a:p>
          <a:p>
            <a:pPr algn="l">
              <a:buFont typeface="Wingdings" panose="05000000000000000000" charset="0"/>
            </a:pPr>
            <a:endParaRPr lang="zh-CN" altLang="en-US" sz="16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zh-CN" altLang="en-US" sz="1600" b="1">
                <a:solidFill>
                  <a:srgbClr val="0070C0"/>
                </a:solidFill>
                <a:latin typeface="楷体" panose="02010609060101010101" charset="-122"/>
                <a:ea typeface="楷体" panose="02010609060101010101" charset="-122"/>
                <a:cs typeface="楷体" panose="02010609060101010101" charset="-122"/>
              </a:rPr>
              <a:t>账号登常见问题咨询电话</a:t>
            </a:r>
            <a:r>
              <a:rPr lang="zh-CN" altLang="en-US" sz="1600">
                <a:latin typeface="楷体" panose="02010609060101010101" charset="-122"/>
                <a:ea typeface="楷体" panose="02010609060101010101" charset="-122"/>
                <a:cs typeface="楷体" panose="02010609060101010101" charset="-122"/>
              </a:rPr>
              <a:t>：账号登录、查询、修改、注册、认证等相关问题请直接查看常见问题或拨打陕西省政务服务网技术支持电话：</a:t>
            </a:r>
            <a:r>
              <a:rPr lang="en-US" altLang="zh-CN" sz="1600">
                <a:latin typeface="楷体" panose="02010609060101010101" charset="-122"/>
                <a:ea typeface="楷体" panose="02010609060101010101" charset="-122"/>
                <a:cs typeface="楷体" panose="02010609060101010101" charset="-122"/>
              </a:rPr>
              <a:t>029-87382893</a:t>
            </a:r>
            <a:endParaRPr lang="en-US" altLang="zh-CN" sz="16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9385"/>
            <a:ext cx="12840335" cy="521970"/>
          </a:xfrm>
          <a:prstGeom prst="rect">
            <a:avLst/>
          </a:prstGeom>
          <a:noFill/>
        </p:spPr>
        <p:txBody>
          <a:bodyPr wrap="square" rtlCol="0">
            <a:spAutoFit/>
          </a:bodyPr>
          <a:p>
            <a:r>
              <a:rPr lang="zh-CN" altLang="en-US" sz="2800" b="1"/>
              <a:t>二、查询评审通知，选择满足自身条件的评审文件，点击【申报】按钮开始申报</a:t>
            </a:r>
            <a:endParaRPr lang="zh-CN" altLang="en-US" sz="2800" b="1"/>
          </a:p>
        </p:txBody>
      </p:sp>
      <p:pic>
        <p:nvPicPr>
          <p:cNvPr id="18" name="图片 17" descr="文件选择界面"/>
          <p:cNvPicPr>
            <a:picLocks noChangeAspect="1"/>
          </p:cNvPicPr>
          <p:nvPr/>
        </p:nvPicPr>
        <p:blipFill>
          <a:blip r:embed="rId1"/>
          <a:stretch>
            <a:fillRect/>
          </a:stretch>
        </p:blipFill>
        <p:spPr>
          <a:xfrm>
            <a:off x="73025" y="1039495"/>
            <a:ext cx="12784455" cy="6049010"/>
          </a:xfrm>
          <a:prstGeom prst="rect">
            <a:avLst/>
          </a:prstGeom>
          <a:noFill/>
          <a:ln w="28575" cmpd="sng">
            <a:solidFill>
              <a:srgbClr val="200759"/>
            </a:solidFill>
            <a:prstDash val="solid"/>
          </a:ln>
          <a:effectLst>
            <a:glow rad="63500">
              <a:schemeClr val="accent1">
                <a:satMod val="175000"/>
                <a:alpha val="40000"/>
              </a:schemeClr>
            </a:glow>
          </a:effectLst>
        </p:spPr>
      </p:pic>
      <p:sp>
        <p:nvSpPr>
          <p:cNvPr id="19" name="文本框 18"/>
          <p:cNvSpPr txBox="1"/>
          <p:nvPr/>
        </p:nvSpPr>
        <p:spPr>
          <a:xfrm>
            <a:off x="2108835" y="3688080"/>
            <a:ext cx="9598025" cy="953135"/>
          </a:xfrm>
          <a:prstGeom prst="rect">
            <a:avLst/>
          </a:prstGeom>
          <a:ln w="28575" cmpd="sng">
            <a:solidFill>
              <a:srgbClr val="0070C0"/>
            </a:solidFill>
            <a:prstDash val="solid"/>
          </a:ln>
        </p:spPr>
        <p:txBody>
          <a:bodyPr wrap="square">
            <a:spAutoFit/>
            <a:extLst>
              <a:ext uri="{4A0BC546-FE56-4ADE-93B0-CB8AF2F6F144}">
                <wpsdc:textFrameExt xmlns:wpsdc="http://www.wps.cn/officeDocument/2022/drawingmlCustomData" type="text"/>
              </a:ext>
            </a:extLst>
          </a:bodyPr>
          <a:p>
            <a:pPr algn="ctr"/>
            <a:r>
              <a:rPr lang="zh-CN" altLang="en-US" sz="2800" b="1">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rPr>
              <a:t>选择</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汉中市人力资源和社会保障局</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关于开展</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2026</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年度全市工程系列高级职称评审工作的通知</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0" name="文本框 17"/>
          <p:cNvSpPr txBox="1">
            <a:spLocks noChangeArrowheads="1"/>
          </p:cNvSpPr>
          <p:nvPr/>
        </p:nvSpPr>
        <p:spPr bwMode="auto">
          <a:xfrm>
            <a:off x="4465955" y="4839970"/>
            <a:ext cx="6126480" cy="521970"/>
          </a:xfrm>
          <a:prstGeom prst="rect">
            <a:avLst/>
          </a:prstGeom>
          <a:noFill/>
          <a:ln w="9525">
            <a:solidFill>
              <a:srgbClr val="FF0000"/>
            </a:solidFill>
            <a:miter lim="800000"/>
          </a:ln>
        </p:spPr>
        <p:txBody>
          <a:bodyPr wrap="square">
            <a:spAutoFit/>
          </a:bodyPr>
          <a:p>
            <a:pPr marR="0" algn="ctr" defTabSz="914400" eaLnBrk="0" hangingPunct="0">
              <a:buClrTx/>
              <a:buSzTx/>
              <a:buFontTx/>
              <a:buNone/>
              <a:defRPr/>
            </a:pPr>
            <a:r>
              <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mn-cs"/>
              </a:rPr>
              <a:t>汉中市</a:t>
            </a:r>
            <a:r>
              <a:rPr kumimoji="0" lang="zh-CN" altLang="en-US" sz="2800" b="1" kern="1200" cap="all" spc="0" normalizeH="0" baseline="0" noProof="0" dirty="0">
                <a:solidFill>
                  <a:srgbClr val="FF0000"/>
                </a:solidFill>
                <a:latin typeface="黑体" panose="02010609060101010101" pitchFamily="49" charset="-122"/>
                <a:ea typeface="黑体" panose="02010609060101010101" pitchFamily="49" charset="-122"/>
                <a:cs typeface="Arial" panose="020B0604020202020204" pitchFamily="34" charset="0"/>
              </a:rPr>
              <a:t>工程系列中级职称评审</a:t>
            </a:r>
            <a:r>
              <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mn-cs"/>
              </a:rPr>
              <a:t>委员会</a:t>
            </a:r>
            <a:endPar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mn-cs"/>
            </a:endParaRPr>
          </a:p>
        </p:txBody>
      </p:sp>
      <p:sp>
        <p:nvSpPr>
          <p:cNvPr id="2" name="文本框 1"/>
          <p:cNvSpPr txBox="1"/>
          <p:nvPr/>
        </p:nvSpPr>
        <p:spPr>
          <a:xfrm>
            <a:off x="2108835" y="2464435"/>
            <a:ext cx="9598025" cy="2170430"/>
          </a:xfrm>
          <a:prstGeom prst="rect">
            <a:avLst/>
          </a:prstGeom>
          <a:ln w="28575" cmpd="sng">
            <a:solidFill>
              <a:srgbClr val="0070C0"/>
            </a:solidFill>
            <a:prstDash val="solid"/>
          </a:ln>
        </p:spPr>
        <p:txBody>
          <a:bodyPr wrap="square">
            <a:noAutofit/>
            <a:extLst>
              <a:ext uri="{4A0BC546-FE56-4ADE-93B0-CB8AF2F6F144}">
                <wpsdc:textFrameExt xmlns:wpsdc="http://www.wps.cn/officeDocument/2022/drawingmlCustomData" type="text"/>
              </a:ext>
            </a:extLst>
          </a:bodyPr>
          <a:p>
            <a:pPr algn="ctr"/>
            <a:r>
              <a:rPr lang="zh-CN" altLang="en-US" sz="2800" b="1">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rPr>
              <a:t>选择</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汉中市人力资源和社会保障局</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关于开展</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2026</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年度全市工程系列中级职称评审工作的通知</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17"/>
          <p:cNvSpPr txBox="1">
            <a:spLocks noChangeArrowheads="1"/>
          </p:cNvSpPr>
          <p:nvPr/>
        </p:nvSpPr>
        <p:spPr bwMode="auto">
          <a:xfrm>
            <a:off x="4465955" y="5488940"/>
            <a:ext cx="6126480" cy="521970"/>
          </a:xfrm>
          <a:prstGeom prst="rect">
            <a:avLst/>
          </a:prstGeom>
          <a:noFill/>
          <a:ln w="9525">
            <a:solidFill>
              <a:srgbClr val="FF0000"/>
            </a:solidFill>
            <a:miter lim="800000"/>
          </a:ln>
        </p:spPr>
        <p:txBody>
          <a:bodyPr wrap="square">
            <a:spAutoFit/>
          </a:bodyPr>
          <a:p>
            <a:pPr marR="0" algn="ctr" defTabSz="914400" eaLnBrk="0" hangingPunct="0">
              <a:buClrTx/>
              <a:buSzTx/>
              <a:buFontTx/>
              <a:buNone/>
              <a:defRPr/>
            </a:pPr>
            <a:r>
              <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mn-cs"/>
              </a:rPr>
              <a:t>汉中市</a:t>
            </a:r>
            <a:r>
              <a:rPr kumimoji="0" lang="zh-CN" altLang="en-US" sz="2800" b="1" kern="1200" cap="all" spc="0" normalizeH="0" baseline="0" noProof="0" dirty="0">
                <a:solidFill>
                  <a:srgbClr val="FF0000"/>
                </a:solidFill>
                <a:latin typeface="黑体" panose="02010609060101010101" pitchFamily="49" charset="-122"/>
                <a:ea typeface="黑体" panose="02010609060101010101" pitchFamily="49" charset="-122"/>
                <a:cs typeface="Arial" panose="020B0604020202020204" pitchFamily="34" charset="0"/>
              </a:rPr>
              <a:t>工程系列高级职称评审</a:t>
            </a:r>
            <a:r>
              <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mn-cs"/>
              </a:rPr>
              <a:t>委员会</a:t>
            </a:r>
            <a:endPar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551045" y="15875"/>
            <a:ext cx="8272780" cy="7149465"/>
          </a:xfrm>
          <a:prstGeom prst="rect">
            <a:avLst/>
          </a:prstGeom>
          <a:ln w="28575" cmpd="sng">
            <a:solidFill>
              <a:srgbClr val="200759"/>
            </a:solidFill>
            <a:prstDash val="solid"/>
          </a:ln>
          <a:effectLst>
            <a:glow rad="63500">
              <a:schemeClr val="accent1">
                <a:satMod val="175000"/>
                <a:alpha val="40000"/>
              </a:schemeClr>
            </a:glow>
          </a:effectLst>
        </p:spPr>
      </p:pic>
      <p:sp>
        <p:nvSpPr>
          <p:cNvPr id="11" name="文本框 10"/>
          <p:cNvSpPr txBox="1"/>
          <p:nvPr/>
        </p:nvSpPr>
        <p:spPr>
          <a:xfrm>
            <a:off x="0" y="15875"/>
            <a:ext cx="4340860" cy="460375"/>
          </a:xfrm>
          <a:prstGeom prst="rect">
            <a:avLst/>
          </a:prstGeom>
          <a:noFill/>
        </p:spPr>
        <p:txBody>
          <a:bodyPr wrap="square" rtlCol="0">
            <a:spAutoFit/>
          </a:bodyPr>
          <a:p>
            <a:r>
              <a:rPr lang="zh-CN" altLang="en-US" sz="2400" b="1"/>
              <a:t>三、基本情况信息填写规范</a:t>
            </a:r>
            <a:endParaRPr lang="zh-CN" altLang="en-US" sz="2400" b="1"/>
          </a:p>
        </p:txBody>
      </p:sp>
      <p:sp>
        <p:nvSpPr>
          <p:cNvPr id="17" name="文本框 16"/>
          <p:cNvSpPr txBox="1"/>
          <p:nvPr/>
        </p:nvSpPr>
        <p:spPr>
          <a:xfrm>
            <a:off x="0" y="376555"/>
            <a:ext cx="4519930" cy="685101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14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a:t>
            </a:r>
            <a:r>
              <a:rPr lang="zh-CN" altLang="en-US" sz="1100">
                <a:solidFill>
                  <a:schemeClr val="tx1"/>
                </a:solidFill>
                <a:uFillTx/>
                <a:latin typeface="楷体" panose="02010609060101010101" charset="-122"/>
                <a:ea typeface="楷体" panose="02010609060101010101" charset="-122"/>
                <a:cs typeface="楷体" panose="02010609060101010101" charset="-122"/>
              </a:rPr>
              <a:t>申报专业</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勾选</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2.</a:t>
            </a:r>
            <a:r>
              <a:rPr lang="zh-CN" altLang="en-US" sz="1100">
                <a:solidFill>
                  <a:schemeClr val="tx1"/>
                </a:solidFill>
                <a:uFillTx/>
                <a:latin typeface="楷体" panose="02010609060101010101" charset="-122"/>
                <a:ea typeface="楷体" panose="02010609060101010101" charset="-122"/>
                <a:cs typeface="楷体" panose="02010609060101010101" charset="-122"/>
              </a:rPr>
              <a:t>专业名称</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勾选</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3.</a:t>
            </a:r>
            <a:r>
              <a:rPr lang="zh-CN" altLang="en-US" sz="1100">
                <a:solidFill>
                  <a:schemeClr val="tx1"/>
                </a:solidFill>
                <a:uFillTx/>
                <a:latin typeface="楷体" panose="02010609060101010101" charset="-122"/>
                <a:ea typeface="楷体" panose="02010609060101010101" charset="-122"/>
                <a:cs typeface="楷体" panose="02010609060101010101" charset="-122"/>
              </a:rPr>
              <a:t>本专业工作年限：仅填写从事本专业技术工作年限</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4.</a:t>
            </a:r>
            <a:r>
              <a:rPr lang="zh-CN" altLang="en-US" sz="1100">
                <a:solidFill>
                  <a:schemeClr val="tx1"/>
                </a:solidFill>
                <a:uFillTx/>
                <a:latin typeface="楷体" panose="02010609060101010101" charset="-122"/>
                <a:ea typeface="楷体" panose="02010609060101010101" charset="-122"/>
                <a:cs typeface="楷体" panose="02010609060101010101" charset="-122"/>
              </a:rPr>
              <a:t>工作单位</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填写工作单位全称（务必与工作单位公章一致）</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5.</a:t>
            </a:r>
            <a:r>
              <a:rPr lang="zh-CN" altLang="en-US" sz="1100">
                <a:solidFill>
                  <a:schemeClr val="tx1"/>
                </a:solidFill>
                <a:uFillTx/>
                <a:latin typeface="楷体" panose="02010609060101010101" charset="-122"/>
                <a:ea typeface="楷体" panose="02010609060101010101" charset="-122"/>
                <a:cs typeface="楷体" panose="02010609060101010101" charset="-122"/>
              </a:rPr>
              <a:t>参加工作时间</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勾选</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6.</a:t>
            </a:r>
            <a:r>
              <a:rPr lang="zh-CN" altLang="en-US" sz="1100" b="1">
                <a:solidFill>
                  <a:schemeClr val="tx1"/>
                </a:solidFill>
                <a:uFillTx/>
                <a:latin typeface="楷体" panose="02010609060101010101" charset="-122"/>
                <a:ea typeface="楷体" panose="02010609060101010101" charset="-122"/>
                <a:cs typeface="楷体" panose="02010609060101010101" charset="-122"/>
              </a:rPr>
              <a:t>推荐单位：一般是所在工作单位</a:t>
            </a:r>
            <a:endParaRPr lang="zh-CN" altLang="en-US" sz="1100" b="1">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7.</a:t>
            </a:r>
            <a:r>
              <a:rPr lang="zh-CN" altLang="en-US" sz="1100">
                <a:solidFill>
                  <a:schemeClr val="tx1"/>
                </a:solidFill>
                <a:uFillTx/>
                <a:latin typeface="楷体" panose="02010609060101010101" charset="-122"/>
                <a:ea typeface="楷体" panose="02010609060101010101" charset="-122"/>
                <a:cs typeface="楷体" panose="02010609060101010101" charset="-122"/>
              </a:rPr>
              <a:t>编码单位</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勾选，编码单位指分配申报单位账号的单位</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8.</a:t>
            </a:r>
            <a:r>
              <a:rPr lang="zh-CN" altLang="en-US" sz="1100">
                <a:solidFill>
                  <a:schemeClr val="tx1"/>
                </a:solidFill>
                <a:uFillTx/>
                <a:latin typeface="楷体" panose="02010609060101010101" charset="-122"/>
                <a:ea typeface="楷体" panose="02010609060101010101" charset="-122"/>
                <a:cs typeface="楷体" panose="02010609060101010101" charset="-122"/>
              </a:rPr>
              <a:t>持何职业资格</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或一体化</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证书</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指陕西省人力资源和社会保障厅《关于明确部分职业资格与职称对应关系的通知》（陕人社函﹝</a:t>
            </a:r>
            <a:r>
              <a:rPr lang="en-US" altLang="zh-CN" sz="1100">
                <a:solidFill>
                  <a:schemeClr val="tx1"/>
                </a:solidFill>
                <a:uFillTx/>
                <a:latin typeface="楷体" panose="02010609060101010101" charset="-122"/>
                <a:ea typeface="楷体" panose="02010609060101010101" charset="-122"/>
                <a:cs typeface="楷体" panose="02010609060101010101" charset="-122"/>
              </a:rPr>
              <a:t>2019</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181</a:t>
            </a:r>
            <a:r>
              <a:rPr lang="zh-CN" altLang="en-US" sz="1100">
                <a:solidFill>
                  <a:schemeClr val="tx1"/>
                </a:solidFill>
                <a:uFillTx/>
                <a:latin typeface="楷体" panose="02010609060101010101" charset="-122"/>
                <a:ea typeface="楷体" panose="02010609060101010101" charset="-122"/>
                <a:cs typeface="楷体" panose="02010609060101010101" charset="-122"/>
              </a:rPr>
              <a:t>号）文件中规定的职业资格</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100">
                <a:solidFill>
                  <a:schemeClr val="tx1"/>
                </a:solidFill>
                <a:uFillTx/>
                <a:latin typeface="楷体" panose="02010609060101010101" charset="-122"/>
                <a:ea typeface="楷体" panose="02010609060101010101" charset="-122"/>
                <a:cs typeface="楷体" panose="02010609060101010101" charset="-122"/>
              </a:rPr>
              <a:t>     </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1</a:t>
            </a:r>
            <a:r>
              <a:rPr lang="zh-CN" altLang="en-US" sz="1100">
                <a:solidFill>
                  <a:schemeClr val="tx1"/>
                </a:solidFill>
                <a:uFillTx/>
                <a:latin typeface="楷体" panose="02010609060101010101" charset="-122"/>
                <a:ea typeface="楷体" panose="02010609060101010101" charset="-122"/>
                <a:cs typeface="楷体" panose="02010609060101010101" charset="-122"/>
              </a:rPr>
              <a:t>）取得时间：勾选</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100">
                <a:solidFill>
                  <a:schemeClr val="tx1"/>
                </a:solidFill>
                <a:uFillTx/>
                <a:latin typeface="楷体" panose="02010609060101010101" charset="-122"/>
                <a:ea typeface="楷体" panose="02010609060101010101" charset="-122"/>
                <a:cs typeface="楷体" panose="02010609060101010101" charset="-122"/>
              </a:rPr>
              <a:t>     </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2</a:t>
            </a:r>
            <a:r>
              <a:rPr lang="zh-CN" altLang="en-US" sz="1100">
                <a:solidFill>
                  <a:schemeClr val="tx1"/>
                </a:solidFill>
                <a:uFillTx/>
                <a:latin typeface="楷体" panose="02010609060101010101" charset="-122"/>
                <a:ea typeface="楷体" panose="02010609060101010101" charset="-122"/>
                <a:cs typeface="楷体" panose="02010609060101010101" charset="-122"/>
              </a:rPr>
              <a:t>）职业资格证书：如实填写所持有的职业资格证情况</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9.</a:t>
            </a:r>
            <a:r>
              <a:rPr lang="zh-CN" altLang="en-US" sz="1100">
                <a:solidFill>
                  <a:schemeClr val="tx1"/>
                </a:solidFill>
                <a:uFillTx/>
                <a:latin typeface="楷体" panose="02010609060101010101" charset="-122"/>
                <a:ea typeface="楷体" panose="02010609060101010101" charset="-122"/>
                <a:cs typeface="楷体" panose="02010609060101010101" charset="-122"/>
              </a:rPr>
              <a:t>岗位及行政职务</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请如实填写现岗位及行政职务</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10.</a:t>
            </a:r>
            <a:r>
              <a:rPr lang="zh-CN" altLang="en-US" sz="1100">
                <a:solidFill>
                  <a:schemeClr val="tx1"/>
                </a:solidFill>
                <a:uFillTx/>
                <a:latin typeface="楷体" panose="02010609060101010101" charset="-122"/>
                <a:ea typeface="楷体" panose="02010609060101010101" charset="-122"/>
                <a:cs typeface="楷体" panose="02010609060101010101" charset="-122"/>
              </a:rPr>
              <a:t>现职称</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勾选</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100">
                <a:solidFill>
                  <a:schemeClr val="tx1"/>
                </a:solidFill>
                <a:uFillTx/>
                <a:latin typeface="楷体" panose="02010609060101010101" charset="-122"/>
                <a:ea typeface="楷体" panose="02010609060101010101" charset="-122"/>
                <a:cs typeface="楷体" panose="02010609060101010101" charset="-122"/>
              </a:rPr>
              <a:t>     </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1</a:t>
            </a:r>
            <a:r>
              <a:rPr lang="zh-CN" altLang="en-US" sz="1100">
                <a:solidFill>
                  <a:schemeClr val="tx1"/>
                </a:solidFill>
                <a:uFillTx/>
                <a:latin typeface="楷体" panose="02010609060101010101" charset="-122"/>
                <a:ea typeface="楷体" panose="02010609060101010101" charset="-122"/>
                <a:cs typeface="楷体" panose="02010609060101010101" charset="-122"/>
              </a:rPr>
              <a:t>）批准时间</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勾选（职称证书授予时间）</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100">
                <a:solidFill>
                  <a:schemeClr val="tx1"/>
                </a:solidFill>
                <a:uFillTx/>
                <a:latin typeface="楷体" panose="02010609060101010101" charset="-122"/>
                <a:ea typeface="楷体" panose="02010609060101010101" charset="-122"/>
                <a:cs typeface="楷体" panose="02010609060101010101" charset="-122"/>
              </a:rPr>
              <a:t>     </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2</a:t>
            </a:r>
            <a:r>
              <a:rPr lang="zh-CN" altLang="en-US" sz="1100">
                <a:solidFill>
                  <a:schemeClr val="tx1"/>
                </a:solidFill>
                <a:uFillTx/>
                <a:latin typeface="楷体" panose="02010609060101010101" charset="-122"/>
                <a:ea typeface="楷体" panose="02010609060101010101" charset="-122"/>
                <a:cs typeface="楷体" panose="02010609060101010101" charset="-122"/>
              </a:rPr>
              <a:t>）批准文号</a:t>
            </a:r>
            <a:r>
              <a:rPr lang="en-US" altLang="zh-CN" sz="1100">
                <a:solidFill>
                  <a:schemeClr val="tx1"/>
                </a:solidFill>
                <a:uFillTx/>
                <a:latin typeface="楷体" panose="02010609060101010101" charset="-122"/>
                <a:ea typeface="楷体" panose="02010609060101010101" charset="-122"/>
                <a:cs typeface="楷体" panose="02010609060101010101" charset="-122"/>
              </a:rPr>
              <a:t>:XXXX</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XXXX</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XX</a:t>
            </a:r>
            <a:r>
              <a:rPr lang="zh-CN" altLang="en-US" sz="1100">
                <a:solidFill>
                  <a:schemeClr val="tx1"/>
                </a:solidFill>
                <a:uFillTx/>
                <a:latin typeface="楷体" panose="02010609060101010101" charset="-122"/>
                <a:ea typeface="楷体" panose="02010609060101010101" charset="-122"/>
                <a:cs typeface="楷体" panose="02010609060101010101" charset="-122"/>
              </a:rPr>
              <a:t>号，如：汉人职发〔</a:t>
            </a:r>
            <a:r>
              <a:rPr lang="en-US" altLang="zh-CN" sz="1100">
                <a:solidFill>
                  <a:schemeClr val="tx1"/>
                </a:solidFill>
                <a:uFillTx/>
                <a:latin typeface="楷体" panose="02010609060101010101" charset="-122"/>
                <a:ea typeface="楷体" panose="02010609060101010101" charset="-122"/>
                <a:cs typeface="楷体" panose="02010609060101010101" charset="-122"/>
              </a:rPr>
              <a:t>2021</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 15</a:t>
            </a:r>
            <a:r>
              <a:rPr lang="zh-CN" altLang="en-US" sz="1100">
                <a:solidFill>
                  <a:schemeClr val="tx1"/>
                </a:solidFill>
                <a:uFillTx/>
                <a:latin typeface="楷体" panose="02010609060101010101" charset="-122"/>
                <a:ea typeface="楷体" panose="02010609060101010101" charset="-122"/>
                <a:cs typeface="楷体" panose="02010609060101010101" charset="-122"/>
              </a:rPr>
              <a:t>号</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algn="l">
              <a:buFont typeface="Wingdings" panose="05000000000000000000" charset="0"/>
            </a:pPr>
            <a:r>
              <a:rPr lang="en-US" altLang="zh-CN" sz="1100">
                <a:solidFill>
                  <a:schemeClr val="tx1"/>
                </a:solidFill>
                <a:uFillTx/>
                <a:latin typeface="楷体" panose="02010609060101010101" charset="-122"/>
                <a:ea typeface="楷体" panose="02010609060101010101" charset="-122"/>
                <a:cs typeface="楷体" panose="02010609060101010101" charset="-122"/>
              </a:rPr>
              <a:t>     </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3</a:t>
            </a:r>
            <a:r>
              <a:rPr lang="zh-CN" altLang="en-US" sz="1100">
                <a:solidFill>
                  <a:schemeClr val="tx1"/>
                </a:solidFill>
                <a:uFillTx/>
                <a:latin typeface="楷体" panose="02010609060101010101" charset="-122"/>
                <a:ea typeface="楷体" panose="02010609060101010101" charset="-122"/>
                <a:cs typeface="楷体" panose="02010609060101010101" charset="-122"/>
              </a:rPr>
              <a:t>）现专业技术职称审批机关：职称证书签发机关全称</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11.</a:t>
            </a:r>
            <a:r>
              <a:rPr lang="zh-CN" altLang="en-US" sz="1100">
                <a:solidFill>
                  <a:schemeClr val="tx1"/>
                </a:solidFill>
                <a:uFillTx/>
                <a:latin typeface="楷体" panose="02010609060101010101" charset="-122"/>
                <a:ea typeface="楷体" panose="02010609060101010101" charset="-122"/>
                <a:cs typeface="楷体" panose="02010609060101010101" charset="-122"/>
              </a:rPr>
              <a:t>是否破格</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不勾选（仅符合破格人员勾选，其他人员请勿选择此项，勾选破格的人员还须在</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破格条件说明</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处填写破格条件，并在</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完成并送审</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处导出《破格申请表》，单位填写意见并加盖公章后，与县区人社局或市级行业主管部门出具的专项破格推荐报告扫描上传至申报系统）。</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12.</a:t>
            </a:r>
            <a:r>
              <a:rPr lang="zh-CN" altLang="en-US" sz="1100">
                <a:solidFill>
                  <a:schemeClr val="tx1"/>
                </a:solidFill>
                <a:uFillTx/>
                <a:latin typeface="楷体" panose="02010609060101010101" charset="-122"/>
                <a:ea typeface="楷体" panose="02010609060101010101" charset="-122"/>
                <a:cs typeface="楷体" panose="02010609060101010101" charset="-122"/>
              </a:rPr>
              <a:t>转评类型</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不勾选（已评聘非工程系列的专业技术人才，转换到工程技术岗位并工作满一年以上的人员勾选）。</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13.</a:t>
            </a:r>
            <a:r>
              <a:rPr lang="zh-CN" altLang="en-US" sz="1100">
                <a:solidFill>
                  <a:schemeClr val="tx1"/>
                </a:solidFill>
                <a:uFillTx/>
                <a:latin typeface="楷体" panose="02010609060101010101" charset="-122"/>
                <a:ea typeface="楷体" panose="02010609060101010101" charset="-122"/>
                <a:cs typeface="楷体" panose="02010609060101010101" charset="-122"/>
              </a:rPr>
              <a:t>资格确认</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不勾选（外省、中央驻陕、军队转业调入我市的工程系列专业技术人才职称确认或职称确认与职称晋升评审同步进行的人员勾选，并在</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资格确认</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处填写</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专业技术职称资格确认表</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，在</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证件电子图片</a:t>
            </a:r>
            <a:r>
              <a:rPr lang="en-US" altLang="en-US"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职称资格确认证明材料</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中上传完整的职称证书、任职批复文件、评审表）。</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14.</a:t>
            </a:r>
            <a:r>
              <a:rPr lang="zh-CN" altLang="en-US" sz="1100">
                <a:solidFill>
                  <a:schemeClr val="tx1"/>
                </a:solidFill>
                <a:uFillTx/>
                <a:latin typeface="楷体" panose="02010609060101010101" charset="-122"/>
                <a:ea typeface="楷体" panose="02010609060101010101" charset="-122"/>
                <a:cs typeface="楷体" panose="02010609060101010101" charset="-122"/>
              </a:rPr>
              <a:t>是否贫困县</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不勾选</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15.</a:t>
            </a:r>
            <a:r>
              <a:rPr lang="zh-CN" altLang="en-US" sz="1100">
                <a:solidFill>
                  <a:schemeClr val="tx1"/>
                </a:solidFill>
                <a:uFillTx/>
                <a:latin typeface="楷体" panose="02010609060101010101" charset="-122"/>
                <a:ea typeface="楷体" panose="02010609060101010101" charset="-122"/>
                <a:cs typeface="楷体" panose="02010609060101010101" charset="-122"/>
              </a:rPr>
              <a:t>是否基层</a:t>
            </a:r>
            <a:r>
              <a:rPr lang="en-US" altLang="zh-CN" sz="1100">
                <a:solidFill>
                  <a:schemeClr val="tx1"/>
                </a:solidFill>
                <a:uFillTx/>
                <a:latin typeface="楷体" panose="02010609060101010101" charset="-122"/>
                <a:ea typeface="楷体" panose="02010609060101010101" charset="-122"/>
                <a:cs typeface="楷体" panose="02010609060101010101" charset="-122"/>
              </a:rPr>
              <a:t>:</a:t>
            </a:r>
            <a:r>
              <a:rPr lang="zh-CN" altLang="en-US" sz="1100">
                <a:solidFill>
                  <a:schemeClr val="tx1"/>
                </a:solidFill>
                <a:uFillTx/>
                <a:latin typeface="楷体" panose="02010609060101010101" charset="-122"/>
                <a:ea typeface="楷体" panose="02010609060101010101" charset="-122"/>
                <a:cs typeface="楷体" panose="02010609060101010101" charset="-122"/>
              </a:rPr>
              <a:t>勾选（根据陕人社发〔</a:t>
            </a:r>
            <a:r>
              <a:rPr lang="en-US" altLang="zh-CN" sz="1100">
                <a:solidFill>
                  <a:schemeClr val="tx1"/>
                </a:solidFill>
                <a:uFillTx/>
                <a:latin typeface="楷体" panose="02010609060101010101" charset="-122"/>
                <a:ea typeface="楷体" panose="02010609060101010101" charset="-122"/>
                <a:cs typeface="楷体" panose="02010609060101010101" charset="-122"/>
              </a:rPr>
              <a:t>2017</a:t>
            </a:r>
            <a:r>
              <a:rPr lang="zh-CN" altLang="en-US" sz="1100">
                <a:solidFill>
                  <a:schemeClr val="tx1"/>
                </a:solidFill>
                <a:uFillTx/>
                <a:latin typeface="楷体" panose="02010609060101010101" charset="-122"/>
                <a:ea typeface="楷体" panose="02010609060101010101" charset="-122"/>
                <a:cs typeface="楷体" panose="02010609060101010101" charset="-122"/>
              </a:rPr>
              <a:t>〕</a:t>
            </a:r>
            <a:r>
              <a:rPr lang="en-US" altLang="zh-CN" sz="1100">
                <a:solidFill>
                  <a:schemeClr val="tx1"/>
                </a:solidFill>
                <a:uFillTx/>
                <a:latin typeface="楷体" panose="02010609060101010101" charset="-122"/>
                <a:ea typeface="楷体" panose="02010609060101010101" charset="-122"/>
                <a:cs typeface="楷体" panose="02010609060101010101" charset="-122"/>
              </a:rPr>
              <a:t>47</a:t>
            </a:r>
            <a:r>
              <a:rPr lang="zh-CN" altLang="en-US" sz="1100">
                <a:solidFill>
                  <a:schemeClr val="tx1"/>
                </a:solidFill>
                <a:uFillTx/>
                <a:latin typeface="楷体" panose="02010609060101010101" charset="-122"/>
                <a:ea typeface="楷体" panose="02010609060101010101" charset="-122"/>
                <a:cs typeface="楷体" panose="02010609060101010101" charset="-122"/>
              </a:rPr>
              <a:t>号范围选择，市直部门及下属单位、汉台区、南郑区不属于基层不勾选）。</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16.</a:t>
            </a:r>
            <a:r>
              <a:rPr lang="zh-CN" altLang="en-US" sz="1100" b="1">
                <a:solidFill>
                  <a:schemeClr val="tx1"/>
                </a:solidFill>
                <a:uFillTx/>
                <a:latin typeface="楷体" panose="02010609060101010101" charset="-122"/>
                <a:ea typeface="楷体" panose="02010609060101010101" charset="-122"/>
                <a:cs typeface="楷体" panose="02010609060101010101" charset="-122"/>
              </a:rPr>
              <a:t>特殊贡献情况</a:t>
            </a:r>
            <a:r>
              <a:rPr lang="en-US" altLang="zh-CN" sz="1100" b="1">
                <a:solidFill>
                  <a:schemeClr val="tx1"/>
                </a:solidFill>
                <a:uFillTx/>
                <a:latin typeface="楷体" panose="02010609060101010101" charset="-122"/>
                <a:ea typeface="楷体" panose="02010609060101010101" charset="-122"/>
                <a:cs typeface="楷体" panose="02010609060101010101" charset="-122"/>
              </a:rPr>
              <a:t>: </a:t>
            </a:r>
            <a:r>
              <a:rPr lang="zh-CN" altLang="en-US" sz="1100" b="1">
                <a:solidFill>
                  <a:schemeClr val="tx1"/>
                </a:solidFill>
                <a:uFillTx/>
                <a:latin typeface="楷体" panose="02010609060101010101" charset="-122"/>
                <a:ea typeface="楷体" panose="02010609060101010101" charset="-122"/>
                <a:cs typeface="楷体" panose="02010609060101010101" charset="-122"/>
              </a:rPr>
              <a:t>不勾选（符合</a:t>
            </a:r>
            <a:r>
              <a:rPr lang="en-US" altLang="zh-CN" sz="1100" b="1">
                <a:solidFill>
                  <a:schemeClr val="tx1"/>
                </a:solidFill>
                <a:uFillTx/>
                <a:latin typeface="楷体" panose="02010609060101010101" charset="-122"/>
                <a:ea typeface="楷体" panose="02010609060101010101" charset="-122"/>
                <a:cs typeface="楷体" panose="02010609060101010101" charset="-122"/>
              </a:rPr>
              <a:t>“</a:t>
            </a:r>
            <a:r>
              <a:rPr lang="zh-CN" altLang="en-US" sz="1100" b="1">
                <a:solidFill>
                  <a:schemeClr val="tx1"/>
                </a:solidFill>
                <a:uFillTx/>
                <a:latin typeface="楷体" panose="02010609060101010101" charset="-122"/>
                <a:ea typeface="楷体" panose="02010609060101010101" charset="-122"/>
                <a:cs typeface="楷体" panose="02010609060101010101" charset="-122"/>
              </a:rPr>
              <a:t>援藏、援疆、援青、乡村振兴和其他</a:t>
            </a:r>
            <a:r>
              <a:rPr lang="en-US" altLang="zh-CN" sz="1100" b="1">
                <a:solidFill>
                  <a:schemeClr val="tx1"/>
                </a:solidFill>
                <a:uFillTx/>
                <a:latin typeface="楷体" panose="02010609060101010101" charset="-122"/>
                <a:ea typeface="楷体" panose="02010609060101010101" charset="-122"/>
                <a:cs typeface="楷体" panose="02010609060101010101" charset="-122"/>
              </a:rPr>
              <a:t>”</a:t>
            </a:r>
            <a:r>
              <a:rPr lang="zh-CN" altLang="en-US" sz="1100" b="1">
                <a:solidFill>
                  <a:schemeClr val="tx1"/>
                </a:solidFill>
                <a:uFillTx/>
                <a:latin typeface="楷体" panose="02010609060101010101" charset="-122"/>
                <a:ea typeface="楷体" panose="02010609060101010101" charset="-122"/>
                <a:cs typeface="楷体" panose="02010609060101010101" charset="-122"/>
              </a:rPr>
              <a:t>倾斜政策的人员勾选，还须在</a:t>
            </a:r>
            <a:r>
              <a:rPr lang="en-US" altLang="zh-CN" sz="1100" b="1">
                <a:solidFill>
                  <a:schemeClr val="tx1"/>
                </a:solidFill>
                <a:uFillTx/>
                <a:latin typeface="楷体" panose="02010609060101010101" charset="-122"/>
                <a:ea typeface="楷体" panose="02010609060101010101" charset="-122"/>
                <a:cs typeface="楷体" panose="02010609060101010101" charset="-122"/>
              </a:rPr>
              <a:t>“</a:t>
            </a:r>
            <a:r>
              <a:rPr lang="zh-CN" altLang="en-US" sz="1100" b="1">
                <a:solidFill>
                  <a:schemeClr val="tx1"/>
                </a:solidFill>
                <a:uFillTx/>
                <a:latin typeface="楷体" panose="02010609060101010101" charset="-122"/>
                <a:ea typeface="楷体" panose="02010609060101010101" charset="-122"/>
                <a:cs typeface="楷体" panose="02010609060101010101" charset="-122"/>
              </a:rPr>
              <a:t>证件电子图片</a:t>
            </a:r>
            <a:r>
              <a:rPr lang="en-US" altLang="en-US" sz="1100" b="1">
                <a:solidFill>
                  <a:schemeClr val="tx1"/>
                </a:solidFill>
                <a:uFillTx/>
                <a:latin typeface="楷体" panose="02010609060101010101" charset="-122"/>
                <a:ea typeface="楷体" panose="02010609060101010101" charset="-122"/>
                <a:cs typeface="楷体" panose="02010609060101010101" charset="-122"/>
              </a:rPr>
              <a:t>→</a:t>
            </a:r>
            <a:r>
              <a:rPr lang="zh-CN" altLang="en-US" sz="1100" b="1">
                <a:solidFill>
                  <a:schemeClr val="tx1"/>
                </a:solidFill>
                <a:uFillTx/>
                <a:latin typeface="楷体" panose="02010609060101010101" charset="-122"/>
                <a:ea typeface="楷体" panose="02010609060101010101" charset="-122"/>
                <a:cs typeface="楷体" panose="02010609060101010101" charset="-122"/>
              </a:rPr>
              <a:t>其他证明材料</a:t>
            </a:r>
            <a:r>
              <a:rPr lang="en-US" altLang="zh-CN" sz="1100" b="1">
                <a:solidFill>
                  <a:schemeClr val="tx1"/>
                </a:solidFill>
                <a:uFillTx/>
                <a:latin typeface="楷体" panose="02010609060101010101" charset="-122"/>
                <a:ea typeface="楷体" panose="02010609060101010101" charset="-122"/>
                <a:cs typeface="楷体" panose="02010609060101010101" charset="-122"/>
              </a:rPr>
              <a:t>”</a:t>
            </a:r>
            <a:r>
              <a:rPr lang="zh-CN" altLang="en-US" sz="1100" b="1">
                <a:solidFill>
                  <a:schemeClr val="tx1"/>
                </a:solidFill>
                <a:uFillTx/>
                <a:latin typeface="楷体" panose="02010609060101010101" charset="-122"/>
                <a:ea typeface="楷体" panose="02010609060101010101" charset="-122"/>
                <a:cs typeface="楷体" panose="02010609060101010101" charset="-122"/>
              </a:rPr>
              <a:t>中上传有关资料）</a:t>
            </a:r>
            <a:r>
              <a:rPr lang="zh-CN" altLang="en-US" sz="1100">
                <a:solidFill>
                  <a:schemeClr val="tx1"/>
                </a:solidFill>
                <a:uFillTx/>
                <a:latin typeface="楷体" panose="02010609060101010101" charset="-122"/>
                <a:ea typeface="楷体" panose="02010609060101010101" charset="-122"/>
                <a:cs typeface="楷体" panose="02010609060101010101" charset="-122"/>
              </a:rPr>
              <a:t>。</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17.</a:t>
            </a:r>
            <a:r>
              <a:rPr lang="zh-CN" altLang="en-US" sz="1100">
                <a:solidFill>
                  <a:schemeClr val="tx1"/>
                </a:solidFill>
                <a:uFillTx/>
                <a:latin typeface="楷体" panose="02010609060101010101" charset="-122"/>
                <a:ea typeface="楷体" panose="02010609060101010101" charset="-122"/>
                <a:cs typeface="楷体" panose="02010609060101010101" charset="-122"/>
              </a:rPr>
              <a:t>工作单位层级：勾选（省级单位、市级单位、区级单位、县级单位、县级市单位、中央驻陕单位）</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100">
                <a:solidFill>
                  <a:schemeClr val="tx1"/>
                </a:solidFill>
                <a:uFillTx/>
                <a:latin typeface="楷体" panose="02010609060101010101" charset="-122"/>
                <a:ea typeface="楷体" panose="02010609060101010101" charset="-122"/>
                <a:cs typeface="楷体" panose="02010609060101010101" charset="-122"/>
              </a:rPr>
              <a:t>18.</a:t>
            </a:r>
            <a:r>
              <a:rPr lang="zh-CN" altLang="en-US" sz="1100">
                <a:solidFill>
                  <a:schemeClr val="tx1"/>
                </a:solidFill>
                <a:uFillTx/>
                <a:latin typeface="楷体" panose="02010609060101010101" charset="-122"/>
                <a:ea typeface="楷体" panose="02010609060101010101" charset="-122"/>
                <a:cs typeface="楷体" panose="02010609060101010101" charset="-122"/>
              </a:rPr>
              <a:t>单位类型：勾选（事业单位、国有企业、民营企业、中央驻陕企业、中央驻陕事业单位、其他）</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4551045" y="5775960"/>
            <a:ext cx="8303260" cy="1383665"/>
          </a:xfrm>
          <a:prstGeom prst="rect">
            <a:avLst/>
          </a:prstGeom>
          <a:ln w="28575" cmpd="sng">
            <a:solidFill>
              <a:srgbClr val="0070C0"/>
            </a:solidFill>
            <a:prstDash val="solid"/>
          </a:ln>
        </p:spPr>
        <p:txBody>
          <a:bodyPr wrap="square">
            <a:spAutoFit/>
            <a:extLst>
              <a:ext uri="{4A0BC546-FE56-4ADE-93B0-CB8AF2F6F144}">
                <wpsdc:textFrameExt xmlns:wpsdc="http://www.wps.cn/officeDocument/2022/drawingmlCustomData" type="text"/>
              </a:ext>
            </a:extLst>
          </a:bodyPr>
          <a:p>
            <a:pPr algn="ctr"/>
            <a:r>
              <a:rPr lang="zh-CN" altLang="en-US" sz="2800" b="1">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rPr>
              <a:t>请认真阅读</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《汉中市人力资源和社会保障局</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关于开展</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2026</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年度全市工程系列中高级职称评审工作的通知》</a:t>
            </a:r>
            <a:r>
              <a:rPr lang="zh-CN" altLang="en-US" sz="2800" b="1">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rPr>
              <a:t>附件</a:t>
            </a:r>
            <a:r>
              <a:rPr lang="en-US" altLang="zh-CN" sz="2800" b="1">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rPr>
              <a:t>7</a:t>
            </a:r>
            <a:endParaRPr lang="en-US" altLang="zh-CN" sz="2800" b="1">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矩形 6"/>
          <p:cNvSpPr/>
          <p:nvPr/>
        </p:nvSpPr>
        <p:spPr>
          <a:xfrm>
            <a:off x="4628515" y="803275"/>
            <a:ext cx="604520" cy="229235"/>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4340860" cy="460375"/>
          </a:xfrm>
          <a:prstGeom prst="rect">
            <a:avLst/>
          </a:prstGeom>
          <a:noFill/>
        </p:spPr>
        <p:txBody>
          <a:bodyPr wrap="square" rtlCol="0">
            <a:spAutoFit/>
          </a:bodyPr>
          <a:p>
            <a:r>
              <a:rPr lang="zh-CN" altLang="en-US" sz="2400" b="1"/>
              <a:t>四、上传</a:t>
            </a:r>
            <a:r>
              <a:rPr lang="zh-CN" altLang="en-US" sz="2400" b="1"/>
              <a:t>照片</a:t>
            </a:r>
            <a:endParaRPr lang="zh-CN" altLang="en-US" sz="2400" b="1"/>
          </a:p>
        </p:txBody>
      </p:sp>
      <p:sp>
        <p:nvSpPr>
          <p:cNvPr id="17" name="文本框 16"/>
          <p:cNvSpPr txBox="1"/>
          <p:nvPr/>
        </p:nvSpPr>
        <p:spPr>
          <a:xfrm>
            <a:off x="0" y="448310"/>
            <a:ext cx="3990340" cy="685101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2000">
                <a:latin typeface="Arial" panose="020B0604020202020204" pitchFamily="34" charset="0"/>
                <a:ea typeface="微软雅黑" panose="020B0503020204020204" pitchFamily="34" charset="-122"/>
              </a:rPr>
              <a:t>：</a:t>
            </a:r>
            <a:endParaRPr lang="zh-CN" altLang="en-US" sz="2000">
              <a:latin typeface="Arial" panose="020B0604020202020204" pitchFamily="34" charset="0"/>
              <a:ea typeface="微软雅黑" panose="020B0503020204020204" pitchFamily="34" charset="-122"/>
            </a:endParaRPr>
          </a:p>
          <a:p>
            <a:pPr algn="l"/>
            <a:endParaRPr lang="zh-CN" altLang="en-US" sz="20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en-US" altLang="zh-CN" sz="1600">
                <a:solidFill>
                  <a:schemeClr val="tx1"/>
                </a:solidFill>
                <a:uFillTx/>
                <a:latin typeface="楷体" panose="02010609060101010101" charset="-122"/>
                <a:ea typeface="楷体" panose="02010609060101010101" charset="-122"/>
                <a:cs typeface="楷体" panose="02010609060101010101" charset="-122"/>
              </a:rPr>
              <a:t>1. </a:t>
            </a:r>
            <a:r>
              <a:rPr lang="zh-CN" altLang="en-US" sz="1600">
                <a:solidFill>
                  <a:schemeClr val="tx1"/>
                </a:solidFill>
                <a:uFillTx/>
                <a:latin typeface="楷体" panose="02010609060101010101" charset="-122"/>
                <a:ea typeface="楷体" panose="02010609060101010101" charset="-122"/>
                <a:cs typeface="楷体" panose="02010609060101010101" charset="-122"/>
              </a:rPr>
              <a:t>请选择电子照片文件并上传。</a:t>
            </a:r>
            <a:r>
              <a:rPr lang="zh-CN" altLang="en-US" sz="1600" b="1">
                <a:solidFill>
                  <a:schemeClr val="accent1">
                    <a:lumMod val="75000"/>
                  </a:schemeClr>
                </a:solidFill>
                <a:uFillTx/>
                <a:latin typeface="楷体" panose="02010609060101010101" charset="-122"/>
                <a:ea typeface="楷体" panose="02010609060101010101" charset="-122"/>
                <a:cs typeface="楷体" panose="02010609060101010101" charset="-122"/>
              </a:rPr>
              <a:t>支持</a:t>
            </a:r>
            <a:r>
              <a:rPr lang="en-US" altLang="zh-CN" sz="1600" b="1">
                <a:solidFill>
                  <a:schemeClr val="accent1">
                    <a:lumMod val="75000"/>
                  </a:schemeClr>
                </a:solidFill>
                <a:uFillTx/>
                <a:latin typeface="楷体" panose="02010609060101010101" charset="-122"/>
                <a:ea typeface="楷体" panose="02010609060101010101" charset="-122"/>
                <a:cs typeface="楷体" panose="02010609060101010101" charset="-122"/>
              </a:rPr>
              <a:t> JPG</a:t>
            </a:r>
            <a:r>
              <a:rPr lang="zh-CN" altLang="en-US" sz="1600" b="1">
                <a:solidFill>
                  <a:schemeClr val="accent1">
                    <a:lumMod val="75000"/>
                  </a:schemeClr>
                </a:solidFill>
                <a:uFillTx/>
                <a:latin typeface="楷体" panose="02010609060101010101" charset="-122"/>
                <a:ea typeface="楷体" panose="02010609060101010101" charset="-122"/>
                <a:cs typeface="楷体" panose="02010609060101010101" charset="-122"/>
              </a:rPr>
              <a:t>格式</a:t>
            </a:r>
            <a:r>
              <a:rPr lang="zh-CN" altLang="en-US" sz="1600">
                <a:solidFill>
                  <a:schemeClr val="tx1"/>
                </a:solidFill>
                <a:uFillTx/>
                <a:latin typeface="楷体" panose="02010609060101010101" charset="-122"/>
                <a:ea typeface="楷体" panose="02010609060101010101" charset="-122"/>
                <a:cs typeface="楷体" panose="02010609060101010101" charset="-122"/>
              </a:rPr>
              <a:t>，图像样式见右图。</a:t>
            </a:r>
            <a:endParaRPr lang="zh-CN" altLang="en-US" sz="16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600">
                <a:solidFill>
                  <a:schemeClr val="tx1"/>
                </a:solidFill>
                <a:uFillTx/>
                <a:latin typeface="楷体" panose="02010609060101010101" charset="-122"/>
                <a:ea typeface="楷体" panose="02010609060101010101" charset="-122"/>
                <a:cs typeface="楷体" panose="02010609060101010101" charset="-122"/>
              </a:rPr>
              <a:t>2. </a:t>
            </a:r>
            <a:r>
              <a:rPr lang="zh-CN" altLang="en-US" sz="1600">
                <a:solidFill>
                  <a:schemeClr val="tx1"/>
                </a:solidFill>
                <a:uFillTx/>
                <a:latin typeface="楷体" panose="02010609060101010101" charset="-122"/>
                <a:ea typeface="楷体" panose="02010609060101010101" charset="-122"/>
                <a:cs typeface="楷体" panose="02010609060101010101" charset="-122"/>
              </a:rPr>
              <a:t>图像规格：建议</a:t>
            </a:r>
            <a:r>
              <a:rPr lang="en-US" altLang="zh-CN" sz="1600">
                <a:solidFill>
                  <a:schemeClr val="tx1"/>
                </a:solidFill>
                <a:uFillTx/>
                <a:latin typeface="楷体" panose="02010609060101010101" charset="-122"/>
                <a:ea typeface="楷体" panose="02010609060101010101" charset="-122"/>
                <a:cs typeface="楷体" panose="02010609060101010101" charset="-122"/>
              </a:rPr>
              <a:t>626</a:t>
            </a:r>
            <a:r>
              <a:rPr lang="zh-CN" altLang="en-US" sz="1600">
                <a:solidFill>
                  <a:schemeClr val="tx1"/>
                </a:solidFill>
                <a:uFillTx/>
                <a:latin typeface="楷体" panose="02010609060101010101" charset="-122"/>
                <a:ea typeface="楷体" panose="02010609060101010101" charset="-122"/>
                <a:cs typeface="楷体" panose="02010609060101010101" charset="-122"/>
              </a:rPr>
              <a:t>像素</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高</a:t>
            </a:r>
            <a:r>
              <a:rPr lang="en-US" altLang="zh-CN" sz="1600">
                <a:solidFill>
                  <a:schemeClr val="tx1"/>
                </a:solidFill>
                <a:uFillTx/>
                <a:latin typeface="楷体" panose="02010609060101010101" charset="-122"/>
                <a:ea typeface="楷体" panose="02010609060101010101" charset="-122"/>
                <a:cs typeface="楷体" panose="02010609060101010101" charset="-122"/>
              </a:rPr>
              <a:t>)x413</a:t>
            </a:r>
            <a:r>
              <a:rPr lang="zh-CN" altLang="en-US" sz="1600">
                <a:solidFill>
                  <a:schemeClr val="tx1"/>
                </a:solidFill>
                <a:uFillTx/>
                <a:latin typeface="楷体" panose="02010609060101010101" charset="-122"/>
                <a:ea typeface="楷体" panose="02010609060101010101" charset="-122"/>
                <a:cs typeface="楷体" panose="02010609060101010101" charset="-122"/>
              </a:rPr>
              <a:t>像素</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宽</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。文件</a:t>
            </a:r>
            <a:r>
              <a:rPr lang="zh-CN" altLang="en-US" sz="1600" b="1">
                <a:solidFill>
                  <a:schemeClr val="accent1">
                    <a:lumMod val="75000"/>
                  </a:schemeClr>
                </a:solidFill>
                <a:uFillTx/>
                <a:latin typeface="楷体" panose="02010609060101010101" charset="-122"/>
                <a:ea typeface="楷体" panose="02010609060101010101" charset="-122"/>
                <a:cs typeface="楷体" panose="02010609060101010101" charset="-122"/>
              </a:rPr>
              <a:t>大小不超过</a:t>
            </a:r>
            <a:r>
              <a:rPr lang="en-US" altLang="zh-CN" sz="1600" b="1">
                <a:solidFill>
                  <a:schemeClr val="accent1">
                    <a:lumMod val="75000"/>
                  </a:schemeClr>
                </a:solidFill>
                <a:uFillTx/>
                <a:latin typeface="楷体" panose="02010609060101010101" charset="-122"/>
                <a:ea typeface="楷体" panose="02010609060101010101" charset="-122"/>
                <a:cs typeface="楷体" panose="02010609060101010101" charset="-122"/>
              </a:rPr>
              <a:t>100K</a:t>
            </a:r>
            <a:r>
              <a:rPr lang="zh-CN" altLang="en-US" sz="1600">
                <a:solidFill>
                  <a:schemeClr val="tx1"/>
                </a:solidFill>
                <a:uFillTx/>
                <a:latin typeface="楷体" panose="02010609060101010101" charset="-122"/>
                <a:ea typeface="楷体" panose="02010609060101010101" charset="-122"/>
                <a:cs typeface="楷体" panose="02010609060101010101" charset="-122"/>
              </a:rPr>
              <a:t>。</a:t>
            </a:r>
            <a:endParaRPr lang="zh-CN" altLang="en-US" sz="16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600">
                <a:solidFill>
                  <a:schemeClr val="tx1"/>
                </a:solidFill>
                <a:uFillTx/>
                <a:latin typeface="楷体" panose="02010609060101010101" charset="-122"/>
                <a:ea typeface="楷体" panose="02010609060101010101" charset="-122"/>
                <a:cs typeface="楷体" panose="02010609060101010101" charset="-122"/>
              </a:rPr>
              <a:t>3. </a:t>
            </a:r>
            <a:r>
              <a:rPr lang="zh-CN" altLang="en-US" sz="1600">
                <a:solidFill>
                  <a:schemeClr val="tx1"/>
                </a:solidFill>
                <a:uFillTx/>
                <a:latin typeface="楷体" panose="02010609060101010101" charset="-122"/>
                <a:ea typeface="楷体" panose="02010609060101010101" charset="-122"/>
                <a:cs typeface="楷体" panose="02010609060101010101" charset="-122"/>
              </a:rPr>
              <a:t>若图片太大，请使用图片处理工具【下载】处理变小（下载</a:t>
            </a:r>
            <a:r>
              <a:rPr lang="en-US" altLang="zh-CN" sz="1600">
                <a:solidFill>
                  <a:schemeClr val="tx1"/>
                </a:solidFill>
                <a:uFillTx/>
                <a:latin typeface="楷体" panose="02010609060101010101" charset="-122"/>
                <a:ea typeface="楷体" panose="02010609060101010101" charset="-122"/>
                <a:cs typeface="楷体" panose="02010609060101010101" charset="-122"/>
              </a:rPr>
              <a:t>--&gt;</a:t>
            </a:r>
            <a:r>
              <a:rPr lang="zh-CN" altLang="en-US" sz="1600">
                <a:solidFill>
                  <a:schemeClr val="tx1"/>
                </a:solidFill>
                <a:uFillTx/>
                <a:latin typeface="楷体" panose="02010609060101010101" charset="-122"/>
                <a:ea typeface="楷体" panose="02010609060101010101" charset="-122"/>
                <a:cs typeface="楷体" panose="02010609060101010101" charset="-122"/>
              </a:rPr>
              <a:t>安装</a:t>
            </a:r>
            <a:r>
              <a:rPr lang="en-US" altLang="zh-CN" sz="1600">
                <a:solidFill>
                  <a:schemeClr val="tx1"/>
                </a:solidFill>
                <a:uFillTx/>
                <a:latin typeface="楷体" panose="02010609060101010101" charset="-122"/>
                <a:ea typeface="楷体" panose="02010609060101010101" charset="-122"/>
                <a:cs typeface="楷体" panose="02010609060101010101" charset="-122"/>
              </a:rPr>
              <a:t>--&gt;</a:t>
            </a:r>
            <a:r>
              <a:rPr lang="zh-CN" altLang="en-US" sz="1600">
                <a:solidFill>
                  <a:schemeClr val="tx1"/>
                </a:solidFill>
                <a:uFillTx/>
                <a:latin typeface="楷体" panose="02010609060101010101" charset="-122"/>
                <a:ea typeface="楷体" panose="02010609060101010101" charset="-122"/>
                <a:cs typeface="楷体" panose="02010609060101010101" charset="-122"/>
              </a:rPr>
              <a:t>运行，点</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打开文件</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打开你的图片，点</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照片保存</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，修改保存路径和文件名，输入文件大小上限</a:t>
            </a:r>
            <a:r>
              <a:rPr lang="en-US" altLang="zh-CN" sz="1600">
                <a:solidFill>
                  <a:schemeClr val="tx1"/>
                </a:solidFill>
                <a:uFillTx/>
                <a:latin typeface="楷体" panose="02010609060101010101" charset="-122"/>
                <a:ea typeface="楷体" panose="02010609060101010101" charset="-122"/>
                <a:cs typeface="楷体" panose="02010609060101010101" charset="-122"/>
              </a:rPr>
              <a:t>100</a:t>
            </a:r>
            <a:r>
              <a:rPr lang="zh-CN" altLang="en-US" sz="1600">
                <a:solidFill>
                  <a:schemeClr val="tx1"/>
                </a:solidFill>
                <a:uFillTx/>
                <a:latin typeface="楷体" panose="02010609060101010101" charset="-122"/>
                <a:ea typeface="楷体" panose="02010609060101010101" charset="-122"/>
                <a:cs typeface="楷体" panose="02010609060101010101" charset="-122"/>
              </a:rPr>
              <a:t>，确定）。</a:t>
            </a:r>
            <a:endParaRPr lang="zh-CN" altLang="en-US" sz="16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600">
                <a:solidFill>
                  <a:schemeClr val="tx1"/>
                </a:solidFill>
                <a:uFillTx/>
                <a:latin typeface="楷体" panose="02010609060101010101" charset="-122"/>
                <a:ea typeface="楷体" panose="02010609060101010101" charset="-122"/>
                <a:cs typeface="楷体" panose="02010609060101010101" charset="-122"/>
              </a:rPr>
              <a:t>4. </a:t>
            </a:r>
            <a:r>
              <a:rPr lang="zh-CN" altLang="en-US" sz="1600">
                <a:solidFill>
                  <a:schemeClr val="tx1"/>
                </a:solidFill>
                <a:uFillTx/>
                <a:latin typeface="楷体" panose="02010609060101010101" charset="-122"/>
                <a:ea typeface="楷体" panose="02010609060101010101" charset="-122"/>
                <a:cs typeface="楷体" panose="02010609060101010101" charset="-122"/>
              </a:rPr>
              <a:t>要求：近期</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三个月内</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正面免冠彩色半身电子照片。照片要求：蓝色背景，人像清晰，轮廓分明，层次丰富，神态自然，着深色上衣。</a:t>
            </a:r>
            <a:endParaRPr lang="zh-CN" altLang="en-US" sz="16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600">
                <a:solidFill>
                  <a:schemeClr val="tx1"/>
                </a:solidFill>
                <a:uFillTx/>
                <a:latin typeface="楷体" panose="02010609060101010101" charset="-122"/>
                <a:ea typeface="楷体" panose="02010609060101010101" charset="-122"/>
                <a:cs typeface="楷体" panose="02010609060101010101" charset="-122"/>
              </a:rPr>
              <a:t>5. </a:t>
            </a:r>
            <a:r>
              <a:rPr lang="zh-CN" altLang="en-US" sz="1600">
                <a:solidFill>
                  <a:schemeClr val="tx1"/>
                </a:solidFill>
                <a:uFillTx/>
                <a:latin typeface="楷体" panose="02010609060101010101" charset="-122"/>
                <a:ea typeface="楷体" panose="02010609060101010101" charset="-122"/>
                <a:cs typeface="楷体" panose="02010609060101010101" charset="-122"/>
              </a:rPr>
              <a:t>照片可请照相馆、数码店等协助拍摄并调整至相应图像规格</a:t>
            </a:r>
            <a:r>
              <a:rPr lang="en-US" altLang="zh-CN" sz="1600">
                <a:solidFill>
                  <a:schemeClr val="tx1"/>
                </a:solidFill>
                <a:uFillTx/>
                <a:latin typeface="楷体" panose="02010609060101010101" charset="-122"/>
                <a:ea typeface="楷体" panose="02010609060101010101" charset="-122"/>
                <a:cs typeface="楷体" panose="02010609060101010101" charset="-122"/>
              </a:rPr>
              <a:t>(</a:t>
            </a:r>
            <a:r>
              <a:rPr lang="zh-CN" altLang="en-US" sz="1600">
                <a:solidFill>
                  <a:schemeClr val="tx1"/>
                </a:solidFill>
                <a:uFillTx/>
                <a:latin typeface="楷体" panose="02010609060101010101" charset="-122"/>
                <a:ea typeface="楷体" panose="02010609060101010101" charset="-122"/>
                <a:cs typeface="楷体" panose="02010609060101010101" charset="-122"/>
              </a:rPr>
              <a:t>文件大小不超过</a:t>
            </a:r>
            <a:r>
              <a:rPr lang="en-US" altLang="zh-CN" sz="1600">
                <a:solidFill>
                  <a:schemeClr val="tx1"/>
                </a:solidFill>
                <a:uFillTx/>
                <a:latin typeface="楷体" panose="02010609060101010101" charset="-122"/>
                <a:ea typeface="楷体" panose="02010609060101010101" charset="-122"/>
                <a:cs typeface="楷体" panose="02010609060101010101" charset="-122"/>
              </a:rPr>
              <a:t>100K)</a:t>
            </a:r>
            <a:r>
              <a:rPr lang="zh-CN" altLang="en-US" sz="1600">
                <a:solidFill>
                  <a:schemeClr val="tx1"/>
                </a:solidFill>
                <a:uFillTx/>
                <a:latin typeface="楷体" panose="02010609060101010101" charset="-122"/>
                <a:ea typeface="楷体" panose="02010609060101010101" charset="-122"/>
                <a:cs typeface="楷体" panose="02010609060101010101" charset="-122"/>
              </a:rPr>
              <a:t>，不得进行任何修饰。</a:t>
            </a:r>
            <a:endParaRPr lang="zh-CN" altLang="en-US" sz="1600">
              <a:solidFill>
                <a:schemeClr val="tx1"/>
              </a:solidFill>
              <a:uFillTx/>
              <a:latin typeface="楷体" panose="02010609060101010101" charset="-122"/>
              <a:ea typeface="楷体" panose="02010609060101010101" charset="-122"/>
              <a:cs typeface="楷体" panose="02010609060101010101" charset="-122"/>
            </a:endParaRPr>
          </a:p>
        </p:txBody>
      </p:sp>
      <p:pic>
        <p:nvPicPr>
          <p:cNvPr id="2" name="图片 1" descr="3照片"/>
          <p:cNvPicPr>
            <a:picLocks noChangeAspect="1"/>
          </p:cNvPicPr>
          <p:nvPr/>
        </p:nvPicPr>
        <p:blipFill>
          <a:blip r:embed="rId1"/>
          <a:stretch>
            <a:fillRect/>
          </a:stretch>
        </p:blipFill>
        <p:spPr>
          <a:xfrm>
            <a:off x="4105275" y="113030"/>
            <a:ext cx="8681085" cy="7057390"/>
          </a:xfrm>
          <a:prstGeom prst="rect">
            <a:avLst/>
          </a:prstGeom>
          <a:ln w="28575" cmpd="sng">
            <a:solidFill>
              <a:srgbClr val="200759"/>
            </a:solidFill>
            <a:prstDash val="solid"/>
          </a:ln>
          <a:effectLst>
            <a:glow rad="63500">
              <a:schemeClr val="accent1">
                <a:satMod val="175000"/>
                <a:alpha val="40000"/>
              </a:schemeClr>
            </a:glow>
          </a:effectLst>
        </p:spPr>
      </p:pic>
      <p:sp>
        <p:nvSpPr>
          <p:cNvPr id="7" name="矩形 6"/>
          <p:cNvSpPr/>
          <p:nvPr/>
        </p:nvSpPr>
        <p:spPr>
          <a:xfrm>
            <a:off x="4237990" y="1127760"/>
            <a:ext cx="520700" cy="22098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4340860" cy="460375"/>
          </a:xfrm>
          <a:prstGeom prst="rect">
            <a:avLst/>
          </a:prstGeom>
          <a:noFill/>
        </p:spPr>
        <p:txBody>
          <a:bodyPr wrap="square" rtlCol="0">
            <a:spAutoFit/>
          </a:bodyPr>
          <a:p>
            <a:r>
              <a:rPr lang="zh-CN" altLang="en-US" sz="2400" b="1"/>
              <a:t>五、学历信息填写</a:t>
            </a:r>
            <a:r>
              <a:rPr lang="zh-CN" altLang="en-US" sz="2400" b="1"/>
              <a:t>规范</a:t>
            </a:r>
            <a:endParaRPr lang="zh-CN" altLang="en-US" sz="2400" b="1"/>
          </a:p>
        </p:txBody>
      </p:sp>
      <p:sp>
        <p:nvSpPr>
          <p:cNvPr id="17" name="文本框 16"/>
          <p:cNvSpPr txBox="1"/>
          <p:nvPr/>
        </p:nvSpPr>
        <p:spPr>
          <a:xfrm>
            <a:off x="0" y="448310"/>
            <a:ext cx="4294505" cy="685101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1.</a:t>
            </a:r>
            <a:r>
              <a:rPr lang="zh-CN" altLang="en-US" sz="1800">
                <a:solidFill>
                  <a:schemeClr val="tx1"/>
                </a:solidFill>
                <a:uFillTx/>
                <a:latin typeface="楷体" panose="02010609060101010101" charset="-122"/>
                <a:ea typeface="楷体" panose="02010609060101010101" charset="-122"/>
                <a:cs typeface="楷体" panose="02010609060101010101" charset="-122"/>
              </a:rPr>
              <a:t>学历：勾选（要与毕业证书层级一致）</a:t>
            </a:r>
            <a:endParaRPr lang="zh-CN" altLang="en-US" sz="18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2.</a:t>
            </a:r>
            <a:r>
              <a:rPr lang="zh-CN" altLang="en-US" sz="1800">
                <a:solidFill>
                  <a:schemeClr val="tx1"/>
                </a:solidFill>
                <a:uFillTx/>
                <a:latin typeface="楷体" panose="02010609060101010101" charset="-122"/>
                <a:ea typeface="楷体" panose="02010609060101010101" charset="-122"/>
                <a:cs typeface="楷体" panose="02010609060101010101" charset="-122"/>
              </a:rPr>
              <a:t>何时毕业：勾选（要与毕业证书的毕业时间一致）</a:t>
            </a:r>
            <a:endParaRPr lang="zh-CN" altLang="en-US" sz="18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3.</a:t>
            </a:r>
            <a:r>
              <a:rPr lang="zh-CN" altLang="en-US" sz="1800">
                <a:solidFill>
                  <a:schemeClr val="tx1"/>
                </a:solidFill>
                <a:uFillTx/>
                <a:latin typeface="楷体" panose="02010609060101010101" charset="-122"/>
                <a:ea typeface="楷体" panose="02010609060101010101" charset="-122"/>
                <a:cs typeface="楷体" panose="02010609060101010101" charset="-122"/>
              </a:rPr>
              <a:t>毕业学校：填写毕业学校全称，与毕业证书公章一致</a:t>
            </a:r>
            <a:endParaRPr lang="zh-CN" altLang="en-US" sz="18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4.</a:t>
            </a:r>
            <a:r>
              <a:rPr lang="zh-CN" altLang="en-US" sz="1800">
                <a:solidFill>
                  <a:schemeClr val="tx1"/>
                </a:solidFill>
                <a:uFillTx/>
                <a:latin typeface="楷体" panose="02010609060101010101" charset="-122"/>
                <a:ea typeface="楷体" panose="02010609060101010101" charset="-122"/>
                <a:cs typeface="楷体" panose="02010609060101010101" charset="-122"/>
              </a:rPr>
              <a:t>专业：与毕业证书专业一致</a:t>
            </a:r>
            <a:endParaRPr lang="zh-CN" altLang="en-US" sz="18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5.</a:t>
            </a:r>
            <a:r>
              <a:rPr lang="zh-CN" altLang="en-US" sz="1800">
                <a:solidFill>
                  <a:schemeClr val="tx1"/>
                </a:solidFill>
                <a:uFillTx/>
                <a:latin typeface="楷体" panose="02010609060101010101" charset="-122"/>
                <a:ea typeface="楷体" panose="02010609060101010101" charset="-122"/>
                <a:cs typeface="楷体" panose="02010609060101010101" charset="-122"/>
              </a:rPr>
              <a:t>学位：勾选（要与学位证书层级一致）</a:t>
            </a:r>
            <a:r>
              <a:rPr lang="en-US" altLang="zh-CN" sz="1800">
                <a:solidFill>
                  <a:schemeClr val="tx1"/>
                </a:solidFill>
                <a:uFillTx/>
                <a:latin typeface="楷体" panose="02010609060101010101" charset="-122"/>
                <a:ea typeface="楷体" panose="02010609060101010101" charset="-122"/>
                <a:cs typeface="楷体" panose="02010609060101010101" charset="-122"/>
              </a:rPr>
              <a:t>	</a:t>
            </a:r>
            <a:endParaRPr lang="en-US" altLang="zh-CN" sz="18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6.</a:t>
            </a:r>
            <a:r>
              <a:rPr lang="zh-CN" altLang="en-US" sz="1800">
                <a:solidFill>
                  <a:schemeClr val="tx1"/>
                </a:solidFill>
                <a:uFillTx/>
                <a:latin typeface="楷体" panose="02010609060101010101" charset="-122"/>
                <a:ea typeface="楷体" panose="02010609060101010101" charset="-122"/>
                <a:cs typeface="楷体" panose="02010609060101010101" charset="-122"/>
              </a:rPr>
              <a:t>培养方式：勾选（全日制指全日制统招学历；非全日制指全日制统招以外的后取学历</a:t>
            </a:r>
            <a:r>
              <a:rPr lang="zh-CN" altLang="en-US" sz="1100">
                <a:solidFill>
                  <a:schemeClr val="tx1"/>
                </a:solidFill>
                <a:uFillTx/>
                <a:latin typeface="楷体" panose="02010609060101010101" charset="-122"/>
                <a:ea typeface="楷体" panose="02010609060101010101" charset="-122"/>
                <a:cs typeface="楷体" panose="02010609060101010101" charset="-122"/>
              </a:rPr>
              <a:t>）</a:t>
            </a: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4309745" y="185420"/>
            <a:ext cx="8476615" cy="6544945"/>
          </a:xfrm>
          <a:prstGeom prst="rect">
            <a:avLst/>
          </a:prstGeom>
          <a:ln w="28575" cmpd="sng">
            <a:solidFill>
              <a:schemeClr val="accent1">
                <a:shade val="50000"/>
              </a:schemeClr>
            </a:solidFill>
            <a:prstDash val="solid"/>
          </a:ln>
          <a:effectLst>
            <a:glow rad="63500">
              <a:schemeClr val="accent1">
                <a:satMod val="175000"/>
                <a:alpha val="40000"/>
              </a:schemeClr>
            </a:glow>
          </a:effectLst>
        </p:spPr>
      </p:pic>
      <p:sp>
        <p:nvSpPr>
          <p:cNvPr id="4" name="矩形 3"/>
          <p:cNvSpPr/>
          <p:nvPr/>
        </p:nvSpPr>
        <p:spPr>
          <a:xfrm>
            <a:off x="4381500" y="1405255"/>
            <a:ext cx="520700" cy="22098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4340860" cy="460375"/>
          </a:xfrm>
          <a:prstGeom prst="rect">
            <a:avLst/>
          </a:prstGeom>
          <a:noFill/>
        </p:spPr>
        <p:txBody>
          <a:bodyPr wrap="square" rtlCol="0">
            <a:spAutoFit/>
          </a:bodyPr>
          <a:p>
            <a:r>
              <a:rPr lang="zh-CN" altLang="en-US" sz="2400" b="1"/>
              <a:t>六、年度考核</a:t>
            </a:r>
            <a:r>
              <a:rPr lang="zh-CN" altLang="en-US" sz="2400" b="1"/>
              <a:t>信息填写</a:t>
            </a:r>
            <a:r>
              <a:rPr lang="zh-CN" altLang="en-US" sz="2400" b="1"/>
              <a:t>规范</a:t>
            </a:r>
            <a:endParaRPr lang="zh-CN" altLang="en-US" sz="2400" b="1"/>
          </a:p>
        </p:txBody>
      </p:sp>
      <p:sp>
        <p:nvSpPr>
          <p:cNvPr id="17" name="文本框 16"/>
          <p:cNvSpPr txBox="1"/>
          <p:nvPr/>
        </p:nvSpPr>
        <p:spPr>
          <a:xfrm>
            <a:off x="71755" y="469900"/>
            <a:ext cx="4294505"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1.</a:t>
            </a:r>
            <a:r>
              <a:rPr lang="zh-CN" altLang="en-US" sz="1800">
                <a:solidFill>
                  <a:schemeClr val="tx1"/>
                </a:solidFill>
                <a:uFillTx/>
                <a:latin typeface="楷体" panose="02010609060101010101" charset="-122"/>
                <a:ea typeface="楷体" panose="02010609060101010101" charset="-122"/>
                <a:cs typeface="楷体" panose="02010609060101010101" charset="-122"/>
              </a:rPr>
              <a:t>近期年度考核：勾选（</a:t>
            </a:r>
            <a:r>
              <a:rPr lang="en-US" altLang="zh-CN" sz="1800">
                <a:solidFill>
                  <a:schemeClr val="tx1"/>
                </a:solidFill>
                <a:uFillTx/>
                <a:latin typeface="楷体" panose="02010609060101010101" charset="-122"/>
                <a:ea typeface="楷体" panose="02010609060101010101" charset="-122"/>
                <a:cs typeface="楷体" panose="02010609060101010101" charset="-122"/>
              </a:rPr>
              <a:t>2021</a:t>
            </a:r>
            <a:r>
              <a:rPr lang="zh-CN" altLang="en-US" sz="1800">
                <a:solidFill>
                  <a:schemeClr val="tx1"/>
                </a:solidFill>
                <a:uFillTx/>
                <a:latin typeface="楷体" panose="02010609060101010101" charset="-122"/>
                <a:ea typeface="楷体" panose="02010609060101010101" charset="-122"/>
                <a:cs typeface="楷体" panose="02010609060101010101" charset="-122"/>
              </a:rPr>
              <a:t>年</a:t>
            </a:r>
            <a:r>
              <a:rPr lang="en-US" altLang="zh-CN" sz="1800">
                <a:solidFill>
                  <a:schemeClr val="tx1"/>
                </a:solidFill>
                <a:uFillTx/>
                <a:latin typeface="楷体" panose="02010609060101010101" charset="-122"/>
                <a:ea typeface="楷体" panose="02010609060101010101" charset="-122"/>
                <a:cs typeface="楷体" panose="02010609060101010101" charset="-122"/>
              </a:rPr>
              <a:t>-2025</a:t>
            </a:r>
            <a:r>
              <a:rPr lang="zh-CN" altLang="en-US" sz="1800">
                <a:solidFill>
                  <a:schemeClr val="tx1"/>
                </a:solidFill>
                <a:uFillTx/>
                <a:latin typeface="楷体" panose="02010609060101010101" charset="-122"/>
                <a:ea typeface="楷体" panose="02010609060101010101" charset="-122"/>
                <a:cs typeface="楷体" panose="02010609060101010101" charset="-122"/>
              </a:rPr>
              <a:t>年年度考核情况）年度考核必须为优秀或合格，若为达到则</a:t>
            </a:r>
            <a:r>
              <a:rPr lang="zh-CN" altLang="en-US" sz="1800">
                <a:solidFill>
                  <a:schemeClr val="tx1"/>
                </a:solidFill>
                <a:uFillTx/>
                <a:latin typeface="楷体" panose="02010609060101010101" charset="-122"/>
                <a:ea typeface="楷体" panose="02010609060101010101" charset="-122"/>
                <a:cs typeface="楷体" panose="02010609060101010101" charset="-122"/>
              </a:rPr>
              <a:t>顺延</a:t>
            </a:r>
            <a:endParaRPr lang="zh-CN" altLang="en-US" sz="18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2.</a:t>
            </a:r>
            <a:r>
              <a:rPr lang="zh-CN" altLang="en-US" sz="1800">
                <a:solidFill>
                  <a:schemeClr val="tx1"/>
                </a:solidFill>
                <a:uFillTx/>
                <a:latin typeface="楷体" panose="02010609060101010101" charset="-122"/>
                <a:ea typeface="楷体" panose="02010609060101010101" charset="-122"/>
                <a:cs typeface="楷体" panose="02010609060101010101" charset="-122"/>
              </a:rPr>
              <a:t>近期年度考核填写顺序：</a:t>
            </a:r>
            <a:r>
              <a:rPr lang="zh-CN" altLang="en-US" sz="1800">
                <a:solidFill>
                  <a:schemeClr val="tx1"/>
                </a:solidFill>
                <a:uFillTx/>
                <a:latin typeface="楷体" panose="02010609060101010101" charset="-122"/>
                <a:ea typeface="楷体" panose="02010609060101010101" charset="-122"/>
                <a:cs typeface="楷体" panose="02010609060101010101" charset="-122"/>
              </a:rPr>
              <a:t>自上而下由近到远</a:t>
            </a:r>
            <a:r>
              <a:rPr lang="zh-CN" altLang="en-US" sz="1800">
                <a:solidFill>
                  <a:schemeClr val="tx1"/>
                </a:solidFill>
                <a:uFillTx/>
                <a:latin typeface="楷体" panose="02010609060101010101" charset="-122"/>
                <a:ea typeface="楷体" panose="02010609060101010101" charset="-122"/>
                <a:cs typeface="楷体" panose="02010609060101010101" charset="-122"/>
              </a:rPr>
              <a:t>填写。</a:t>
            </a:r>
            <a:endParaRPr lang="zh-CN" altLang="en-US" sz="18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r>
              <a:rPr lang="en-US" altLang="zh-CN" sz="1800">
                <a:solidFill>
                  <a:schemeClr val="tx1"/>
                </a:solidFill>
                <a:uFillTx/>
                <a:latin typeface="楷体" panose="02010609060101010101" charset="-122"/>
                <a:ea typeface="楷体" panose="02010609060101010101" charset="-122"/>
                <a:cs typeface="楷体" panose="02010609060101010101" charset="-122"/>
              </a:rPr>
              <a:t>3.</a:t>
            </a:r>
            <a:r>
              <a:rPr lang="zh-CN" altLang="en-US" sz="1800">
                <a:solidFill>
                  <a:schemeClr val="tx1"/>
                </a:solidFill>
                <a:uFillTx/>
                <a:latin typeface="楷体" panose="02010609060101010101" charset="-122"/>
                <a:ea typeface="楷体" panose="02010609060101010101" charset="-122"/>
                <a:cs typeface="楷体" panose="02010609060101010101" charset="-122"/>
              </a:rPr>
              <a:t>继续教育：填写</a:t>
            </a:r>
            <a:r>
              <a:rPr lang="en-US" altLang="zh-CN" sz="1800">
                <a:solidFill>
                  <a:schemeClr val="tx1"/>
                </a:solidFill>
                <a:uFillTx/>
                <a:latin typeface="楷体" panose="02010609060101010101" charset="-122"/>
                <a:ea typeface="楷体" panose="02010609060101010101" charset="-122"/>
                <a:cs typeface="楷体" panose="02010609060101010101" charset="-122"/>
              </a:rPr>
              <a:t>“2022</a:t>
            </a:r>
            <a:r>
              <a:rPr lang="zh-CN" altLang="en-US" sz="1800">
                <a:solidFill>
                  <a:schemeClr val="tx1"/>
                </a:solidFill>
                <a:uFillTx/>
                <a:latin typeface="楷体" panose="02010609060101010101" charset="-122"/>
                <a:ea typeface="楷体" panose="02010609060101010101" charset="-122"/>
                <a:cs typeface="楷体" panose="02010609060101010101" charset="-122"/>
              </a:rPr>
              <a:t>年</a:t>
            </a:r>
            <a:r>
              <a:rPr lang="en-US" altLang="zh-CN" sz="1800">
                <a:solidFill>
                  <a:schemeClr val="tx1"/>
                </a:solidFill>
                <a:uFillTx/>
                <a:latin typeface="楷体" panose="02010609060101010101" charset="-122"/>
                <a:ea typeface="楷体" panose="02010609060101010101" charset="-122"/>
                <a:cs typeface="楷体" panose="02010609060101010101" charset="-122"/>
              </a:rPr>
              <a:t>-2026</a:t>
            </a:r>
            <a:r>
              <a:rPr lang="zh-CN" altLang="en-US" sz="1800">
                <a:solidFill>
                  <a:schemeClr val="tx1"/>
                </a:solidFill>
                <a:uFillTx/>
                <a:latin typeface="楷体" panose="02010609060101010101" charset="-122"/>
                <a:ea typeface="楷体" panose="02010609060101010101" charset="-122"/>
                <a:cs typeface="楷体" panose="02010609060101010101" charset="-122"/>
              </a:rPr>
              <a:t>年</a:t>
            </a:r>
            <a:r>
              <a:rPr lang="en-US" altLang="zh-CN" sz="1800">
                <a:solidFill>
                  <a:schemeClr val="tx1"/>
                </a:solidFill>
                <a:uFillTx/>
                <a:latin typeface="楷体" panose="02010609060101010101" charset="-122"/>
                <a:ea typeface="楷体" panose="02010609060101010101" charset="-122"/>
                <a:cs typeface="楷体" panose="02010609060101010101" charset="-122"/>
              </a:rPr>
              <a:t>”</a:t>
            </a:r>
            <a:r>
              <a:rPr lang="zh-CN" altLang="en-US" sz="1800">
                <a:solidFill>
                  <a:schemeClr val="tx1"/>
                </a:solidFill>
                <a:uFillTx/>
                <a:latin typeface="楷体" panose="02010609060101010101" charset="-122"/>
                <a:ea typeface="楷体" panose="02010609060101010101" charset="-122"/>
                <a:cs typeface="楷体" panose="02010609060101010101" charset="-122"/>
              </a:rPr>
              <a:t>继续教育学时（总学时）</a:t>
            </a:r>
            <a:endParaRPr lang="zh-CN" altLang="en-US" sz="1800">
              <a:solidFill>
                <a:schemeClr val="tx1"/>
              </a:solidFill>
              <a:uFillTx/>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l"/>
            </a:pP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4556125" y="88265"/>
            <a:ext cx="8261985" cy="6524625"/>
          </a:xfrm>
          <a:prstGeom prst="rect">
            <a:avLst/>
          </a:prstGeom>
          <a:ln w="28575" cmpd="sng">
            <a:solidFill>
              <a:srgbClr val="200759"/>
            </a:solidFill>
            <a:prstDash val="solid"/>
          </a:ln>
          <a:effectLst>
            <a:glow rad="63500">
              <a:schemeClr val="accent1">
                <a:satMod val="175000"/>
                <a:alpha val="40000"/>
              </a:schemeClr>
            </a:glow>
          </a:effectLst>
        </p:spPr>
      </p:pic>
      <p:sp>
        <p:nvSpPr>
          <p:cNvPr id="4" name="矩形 3"/>
          <p:cNvSpPr/>
          <p:nvPr/>
        </p:nvSpPr>
        <p:spPr>
          <a:xfrm>
            <a:off x="4690110" y="1485900"/>
            <a:ext cx="1009650" cy="21209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5" name="矩形 4"/>
          <p:cNvSpPr/>
          <p:nvPr/>
        </p:nvSpPr>
        <p:spPr>
          <a:xfrm>
            <a:off x="6500495" y="3183890"/>
            <a:ext cx="2005330" cy="50419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4340860" cy="460375"/>
          </a:xfrm>
          <a:prstGeom prst="rect">
            <a:avLst/>
          </a:prstGeom>
          <a:noFill/>
        </p:spPr>
        <p:txBody>
          <a:bodyPr wrap="square" rtlCol="0">
            <a:spAutoFit/>
          </a:bodyPr>
          <a:p>
            <a:r>
              <a:rPr lang="zh-CN" altLang="en-US" sz="2400" b="1"/>
              <a:t>七、从事专业技术工作</a:t>
            </a:r>
            <a:r>
              <a:rPr lang="zh-CN" altLang="en-US" sz="2400" b="1"/>
              <a:t>简历</a:t>
            </a:r>
            <a:endParaRPr lang="zh-CN" altLang="en-US" sz="2400" b="1"/>
          </a:p>
        </p:txBody>
      </p:sp>
      <p:sp>
        <p:nvSpPr>
          <p:cNvPr id="17" name="文本框 16"/>
          <p:cNvSpPr txBox="1"/>
          <p:nvPr/>
        </p:nvSpPr>
        <p:spPr>
          <a:xfrm>
            <a:off x="71755" y="469900"/>
            <a:ext cx="4294505"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楷体" panose="02010609060101010101" charset="-122"/>
              <a:ea typeface="楷体" panose="02010609060101010101" charset="-122"/>
              <a:cs typeface="楷体" panose="02010609060101010101" charset="-122"/>
            </a:endParaRPr>
          </a:p>
          <a:p>
            <a:pPr algn="l"/>
            <a:r>
              <a:rPr lang="zh-CN" altLang="en-US" sz="1400">
                <a:latin typeface="楷体" panose="02010609060101010101" charset="-122"/>
                <a:ea typeface="楷体" panose="02010609060101010101" charset="-122"/>
                <a:cs typeface="楷体" panose="02010609060101010101" charset="-122"/>
              </a:rPr>
              <a:t>按时间段分行如实填写，</a:t>
            </a:r>
            <a:r>
              <a:rPr lang="zh-CN" altLang="en-US" sz="1400" b="1">
                <a:solidFill>
                  <a:srgbClr val="FF0000"/>
                </a:solidFill>
                <a:latin typeface="楷体" panose="02010609060101010101" charset="-122"/>
                <a:ea typeface="楷体" panose="02010609060101010101" charset="-122"/>
                <a:cs typeface="楷体" panose="02010609060101010101" charset="-122"/>
              </a:rPr>
              <a:t>字数控制在</a:t>
            </a:r>
            <a:r>
              <a:rPr lang="en-US" altLang="zh-CN" sz="1400" b="1">
                <a:solidFill>
                  <a:srgbClr val="FF0000"/>
                </a:solidFill>
                <a:latin typeface="楷体" panose="02010609060101010101" charset="-122"/>
                <a:ea typeface="楷体" panose="02010609060101010101" charset="-122"/>
                <a:cs typeface="楷体" panose="02010609060101010101" charset="-122"/>
              </a:rPr>
              <a:t>1000</a:t>
            </a:r>
            <a:r>
              <a:rPr lang="zh-CN" altLang="en-US" sz="1400" b="1">
                <a:solidFill>
                  <a:srgbClr val="FF0000"/>
                </a:solidFill>
                <a:latin typeface="楷体" panose="02010609060101010101" charset="-122"/>
                <a:ea typeface="楷体" panose="02010609060101010101" charset="-122"/>
                <a:cs typeface="楷体" panose="02010609060101010101" charset="-122"/>
              </a:rPr>
              <a:t>字</a:t>
            </a:r>
            <a:r>
              <a:rPr lang="zh-CN" altLang="en-US" sz="1400">
                <a:latin typeface="楷体" panose="02010609060101010101" charset="-122"/>
                <a:ea typeface="楷体" panose="02010609060101010101" charset="-122"/>
                <a:cs typeface="楷体" panose="02010609060101010101" charset="-122"/>
              </a:rPr>
              <a:t>以内。例如：</a:t>
            </a:r>
            <a:endParaRPr lang="zh-CN" altLang="en-US" sz="1400">
              <a:latin typeface="楷体" panose="02010609060101010101" charset="-122"/>
              <a:ea typeface="楷体" panose="02010609060101010101" charset="-122"/>
              <a:cs typeface="楷体" panose="02010609060101010101" charset="-122"/>
            </a:endParaRPr>
          </a:p>
          <a:p>
            <a:pPr algn="l"/>
            <a:endParaRPr lang="zh-CN" altLang="en-US" sz="1400">
              <a:latin typeface="楷体" panose="02010609060101010101" charset="-122"/>
              <a:ea typeface="楷体" panose="02010609060101010101" charset="-122"/>
              <a:cs typeface="楷体" panose="02010609060101010101" charset="-122"/>
            </a:endParaRPr>
          </a:p>
          <a:p>
            <a:pPr marL="285750" indent="-285750" algn="l">
              <a:buFont typeface="Arial" panose="020B0604020202020204" pitchFamily="34" charset="0"/>
              <a:buChar char="•"/>
            </a:pP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年</a:t>
            </a: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月</a:t>
            </a: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年</a:t>
            </a: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月</a:t>
            </a:r>
            <a:r>
              <a:rPr lang="en-US" altLang="zh-CN" sz="1400">
                <a:latin typeface="楷体" panose="02010609060101010101" charset="-122"/>
                <a:ea typeface="楷体" panose="02010609060101010101" charset="-122"/>
                <a:cs typeface="楷体" panose="02010609060101010101" charset="-122"/>
              </a:rPr>
              <a:t>  **</a:t>
            </a:r>
            <a:r>
              <a:rPr lang="zh-CN" altLang="en-US" sz="1400">
                <a:latin typeface="楷体" panose="02010609060101010101" charset="-122"/>
                <a:ea typeface="楷体" panose="02010609060101010101" charset="-122"/>
                <a:cs typeface="楷体" panose="02010609060101010101" charset="-122"/>
              </a:rPr>
              <a:t>单位（公司）任</a:t>
            </a: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（专业技术职务），负责</a:t>
            </a: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（专业技术工作）；</a:t>
            </a:r>
            <a:endParaRPr lang="zh-CN" altLang="en-US" sz="1400">
              <a:latin typeface="楷体" panose="02010609060101010101" charset="-122"/>
              <a:ea typeface="楷体" panose="02010609060101010101" charset="-122"/>
              <a:cs typeface="楷体" panose="02010609060101010101" charset="-122"/>
            </a:endParaRPr>
          </a:p>
          <a:p>
            <a:pPr marL="285750" indent="-285750" algn="l">
              <a:buFont typeface="Arial" panose="020B0604020202020204" pitchFamily="34" charset="0"/>
              <a:buChar char="•"/>
            </a:pPr>
            <a:endParaRPr lang="en-US" altLang="zh-CN" sz="1400">
              <a:latin typeface="楷体" panose="02010609060101010101" charset="-122"/>
              <a:ea typeface="楷体" panose="02010609060101010101" charset="-122"/>
              <a:cs typeface="楷体" panose="02010609060101010101" charset="-122"/>
            </a:endParaRPr>
          </a:p>
          <a:p>
            <a:pPr marL="285750" indent="-285750" algn="l">
              <a:buFont typeface="Arial" panose="020B0604020202020204" pitchFamily="34" charset="0"/>
              <a:buChar char="•"/>
            </a:pP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年</a:t>
            </a: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月至今</a:t>
            </a:r>
            <a:r>
              <a:rPr lang="en-US" altLang="zh-CN" sz="1400">
                <a:latin typeface="楷体" panose="02010609060101010101" charset="-122"/>
                <a:ea typeface="楷体" panose="02010609060101010101" charset="-122"/>
                <a:cs typeface="楷体" panose="02010609060101010101" charset="-122"/>
              </a:rPr>
              <a:t>        **</a:t>
            </a:r>
            <a:r>
              <a:rPr lang="zh-CN" altLang="en-US" sz="1400">
                <a:latin typeface="楷体" panose="02010609060101010101" charset="-122"/>
                <a:ea typeface="楷体" panose="02010609060101010101" charset="-122"/>
                <a:cs typeface="楷体" panose="02010609060101010101" charset="-122"/>
              </a:rPr>
              <a:t>单位（公司）任</a:t>
            </a: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（专业技术职务），负责</a:t>
            </a:r>
            <a:r>
              <a:rPr lang="en-US" altLang="zh-CN" sz="1400">
                <a:latin typeface="楷体" panose="02010609060101010101" charset="-122"/>
                <a:ea typeface="楷体" panose="02010609060101010101" charset="-122"/>
                <a:cs typeface="楷体" panose="02010609060101010101" charset="-122"/>
              </a:rPr>
              <a:t>**</a:t>
            </a:r>
            <a:r>
              <a:rPr lang="zh-CN" altLang="en-US" sz="1400">
                <a:latin typeface="楷体" panose="02010609060101010101" charset="-122"/>
                <a:ea typeface="楷体" panose="02010609060101010101" charset="-122"/>
                <a:cs typeface="楷体" panose="02010609060101010101" charset="-122"/>
              </a:rPr>
              <a:t>（专业技术工作）。</a:t>
            </a:r>
            <a:endParaRPr lang="zh-CN" altLang="en-US" sz="1400">
              <a:latin typeface="楷体" panose="02010609060101010101" charset="-122"/>
              <a:ea typeface="楷体" panose="02010609060101010101" charset="-122"/>
              <a:cs typeface="楷体" panose="02010609060101010101" charset="-122"/>
            </a:endParaRPr>
          </a:p>
          <a:p>
            <a:pPr algn="l">
              <a:buFont typeface="Wingdings" panose="05000000000000000000" charset="0"/>
            </a:pPr>
            <a:endParaRPr lang="zh-CN" altLang="en-US" sz="1100">
              <a:solidFill>
                <a:schemeClr val="tx1"/>
              </a:solidFill>
              <a:uFillTx/>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4916170" y="15875"/>
            <a:ext cx="7909560" cy="6237605"/>
          </a:xfrm>
          <a:prstGeom prst="rect">
            <a:avLst/>
          </a:prstGeom>
          <a:ln w="28575" cmpd="sng">
            <a:solidFill>
              <a:srgbClr val="200759"/>
            </a:solidFill>
            <a:prstDash val="solid"/>
          </a:ln>
          <a:effectLst>
            <a:glow rad="63500">
              <a:schemeClr val="accent1">
                <a:satMod val="175000"/>
                <a:alpha val="40000"/>
              </a:schemeClr>
            </a:glow>
          </a:effectLst>
        </p:spPr>
      </p:pic>
      <p:sp>
        <p:nvSpPr>
          <p:cNvPr id="6" name="矩形 5"/>
          <p:cNvSpPr/>
          <p:nvPr/>
        </p:nvSpPr>
        <p:spPr>
          <a:xfrm>
            <a:off x="4966335" y="1602105"/>
            <a:ext cx="1353820" cy="16510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15875"/>
            <a:ext cx="4340860" cy="460375"/>
          </a:xfrm>
          <a:prstGeom prst="rect">
            <a:avLst/>
          </a:prstGeom>
          <a:noFill/>
        </p:spPr>
        <p:txBody>
          <a:bodyPr wrap="square" rtlCol="0">
            <a:spAutoFit/>
          </a:bodyPr>
          <a:p>
            <a:r>
              <a:rPr lang="zh-CN" altLang="en-US" sz="2400" b="1"/>
              <a:t>八、任职期间</a:t>
            </a:r>
            <a:r>
              <a:rPr lang="zh-CN" altLang="en-US" sz="2400" b="1"/>
              <a:t>奖励</a:t>
            </a:r>
            <a:endParaRPr lang="zh-CN" altLang="en-US" sz="2400" b="1"/>
          </a:p>
        </p:txBody>
      </p:sp>
      <p:sp>
        <p:nvSpPr>
          <p:cNvPr id="17" name="文本框 16"/>
          <p:cNvSpPr txBox="1"/>
          <p:nvPr/>
        </p:nvSpPr>
        <p:spPr>
          <a:xfrm>
            <a:off x="71755" y="469900"/>
            <a:ext cx="4294505" cy="6575425"/>
          </a:xfrm>
          <a:prstGeom prst="rect">
            <a:avLst/>
          </a:prstGeom>
        </p:spPr>
        <p:txBody>
          <a:bodyPr wrap="square">
            <a:noAutofit/>
            <a:extLst>
              <a:ext uri="{4A0BC546-FE56-4ADE-93B0-CB8AF2F6F144}">
                <wpsdc:textFrameExt xmlns:wpsdc="http://www.wps.cn/officeDocument/2022/drawingmlCustomData" type="text"/>
              </a:ext>
            </a:extLst>
          </a:bodyPr>
          <a:p>
            <a:pPr algn="l"/>
            <a:endParaRPr lang="zh-CN" altLang="en-US" sz="2000" b="1">
              <a:solidFill>
                <a:srgbClr val="FF0000"/>
              </a:solidFill>
              <a:latin typeface="黑体" panose="02010609060101010101" pitchFamily="49" charset="-122"/>
              <a:ea typeface="黑体" panose="02010609060101010101" pitchFamily="49" charset="-122"/>
            </a:endParaRPr>
          </a:p>
          <a:p>
            <a:pPr algn="l"/>
            <a:r>
              <a:rPr lang="zh-CN" altLang="en-US" sz="2000" b="1">
                <a:solidFill>
                  <a:srgbClr val="FF0000"/>
                </a:solidFill>
                <a:latin typeface="黑体" panose="02010609060101010101" pitchFamily="49" charset="-122"/>
                <a:ea typeface="黑体" panose="02010609060101010101" pitchFamily="49" charset="-122"/>
              </a:rPr>
              <a:t>注意事项</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algn="l"/>
            <a:r>
              <a:rPr lang="zh-CN" altLang="en-US" sz="1400">
                <a:solidFill>
                  <a:schemeClr val="tx1"/>
                </a:solidFill>
                <a:latin typeface="楷体" panose="02010609060101010101" charset="-122"/>
                <a:ea typeface="楷体" panose="02010609060101010101" charset="-122"/>
                <a:cs typeface="楷体" panose="02010609060101010101" charset="-122"/>
              </a:rPr>
              <a:t>填写聘任现专业技术职务期间的专业奖励和其他奖励情况，应分项、分行填写，字数控制在</a:t>
            </a:r>
            <a:r>
              <a:rPr lang="zh-CN" altLang="en-US" sz="1400" b="1">
                <a:solidFill>
                  <a:srgbClr val="FF0000"/>
                </a:solidFill>
                <a:latin typeface="楷体" panose="02010609060101010101" charset="-122"/>
                <a:ea typeface="楷体" panose="02010609060101010101" charset="-122"/>
                <a:cs typeface="楷体" panose="02010609060101010101" charset="-122"/>
              </a:rPr>
              <a:t>200字内</a:t>
            </a:r>
            <a:r>
              <a:rPr lang="zh-CN" altLang="en-US" sz="1400">
                <a:solidFill>
                  <a:schemeClr val="tx1"/>
                </a:solidFill>
                <a:latin typeface="楷体" panose="02010609060101010101" charset="-122"/>
                <a:ea typeface="楷体" panose="02010609060101010101" charset="-122"/>
                <a:cs typeface="楷体" panose="02010609060101010101" charset="-122"/>
              </a:rPr>
              <a:t>。</a:t>
            </a:r>
            <a:endParaRPr lang="zh-CN" altLang="en-US" sz="1400">
              <a:solidFill>
                <a:schemeClr val="tx1"/>
              </a:solidFill>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4916170" y="15875"/>
            <a:ext cx="7909560" cy="6237605"/>
          </a:xfrm>
          <a:prstGeom prst="rect">
            <a:avLst/>
          </a:prstGeom>
          <a:ln w="28575" cmpd="sng">
            <a:solidFill>
              <a:srgbClr val="200759"/>
            </a:solidFill>
            <a:prstDash val="solid"/>
          </a:ln>
          <a:effectLst>
            <a:glow rad="63500">
              <a:schemeClr val="accent1">
                <a:satMod val="175000"/>
                <a:alpha val="40000"/>
              </a:schemeClr>
            </a:glow>
          </a:effectLst>
        </p:spPr>
      </p:pic>
      <p:sp>
        <p:nvSpPr>
          <p:cNvPr id="6" name="矩形 5"/>
          <p:cNvSpPr/>
          <p:nvPr/>
        </p:nvSpPr>
        <p:spPr>
          <a:xfrm>
            <a:off x="4966335" y="1797050"/>
            <a:ext cx="1353820" cy="16510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MH" val="20160405234033"/>
  <p:tag name="MH_LIBRARY" val="GRAPHIC"/>
</p:tagLst>
</file>

<file path=ppt/theme/theme1.xml><?xml version="1.0" encoding="utf-8"?>
<a:theme xmlns:a="http://schemas.openxmlformats.org/drawingml/2006/main" name="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0.xml><?xml version="1.0" encoding="utf-8"?>
<a:theme xmlns:a="http://schemas.openxmlformats.org/drawingml/2006/main" name="9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1.xml><?xml version="1.0" encoding="utf-8"?>
<a:theme xmlns:a="http://schemas.openxmlformats.org/drawingml/2006/main" name="9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2.xml><?xml version="1.0" encoding="utf-8"?>
<a:theme xmlns:a="http://schemas.openxmlformats.org/drawingml/2006/main" name="10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3.xml><?xml version="1.0" encoding="utf-8"?>
<a:theme xmlns:a="http://schemas.openxmlformats.org/drawingml/2006/main" name="10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4.xml><?xml version="1.0" encoding="utf-8"?>
<a:theme xmlns:a="http://schemas.openxmlformats.org/drawingml/2006/main" name="10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5.xml><?xml version="1.0" encoding="utf-8"?>
<a:theme xmlns:a="http://schemas.openxmlformats.org/drawingml/2006/main" name="10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6.xml><?xml version="1.0" encoding="utf-8"?>
<a:theme xmlns:a="http://schemas.openxmlformats.org/drawingml/2006/main" name="10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7.xml><?xml version="1.0" encoding="utf-8"?>
<a:theme xmlns:a="http://schemas.openxmlformats.org/drawingml/2006/main" name="10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8.xml><?xml version="1.0" encoding="utf-8"?>
<a:theme xmlns:a="http://schemas.openxmlformats.org/drawingml/2006/main" name="10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9.xml><?xml version="1.0" encoding="utf-8"?>
<a:theme xmlns:a="http://schemas.openxmlformats.org/drawingml/2006/main" name="10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0.xml><?xml version="1.0" encoding="utf-8"?>
<a:theme xmlns:a="http://schemas.openxmlformats.org/drawingml/2006/main" name="10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1.xml><?xml version="1.0" encoding="utf-8"?>
<a:theme xmlns:a="http://schemas.openxmlformats.org/drawingml/2006/main" name="10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2.xml><?xml version="1.0" encoding="utf-8"?>
<a:theme xmlns:a="http://schemas.openxmlformats.org/drawingml/2006/main" name="11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3.xml><?xml version="1.0" encoding="utf-8"?>
<a:theme xmlns:a="http://schemas.openxmlformats.org/drawingml/2006/main" name="11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4.xml><?xml version="1.0" encoding="utf-8"?>
<a:theme xmlns:a="http://schemas.openxmlformats.org/drawingml/2006/main" name="11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5.xml><?xml version="1.0" encoding="utf-8"?>
<a:theme xmlns:a="http://schemas.openxmlformats.org/drawingml/2006/main" name="11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6.xml><?xml version="1.0" encoding="utf-8"?>
<a:theme xmlns:a="http://schemas.openxmlformats.org/drawingml/2006/main" name="11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7.xml><?xml version="1.0" encoding="utf-8"?>
<a:theme xmlns:a="http://schemas.openxmlformats.org/drawingml/2006/main" name="11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8.xml><?xml version="1.0" encoding="utf-8"?>
<a:theme xmlns:a="http://schemas.openxmlformats.org/drawingml/2006/main" name="11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9.xml><?xml version="1.0" encoding="utf-8"?>
<a:theme xmlns:a="http://schemas.openxmlformats.org/drawingml/2006/main" name="11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0.xml><?xml version="1.0" encoding="utf-8"?>
<a:theme xmlns:a="http://schemas.openxmlformats.org/drawingml/2006/main" name="11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1.xml><?xml version="1.0" encoding="utf-8"?>
<a:theme xmlns:a="http://schemas.openxmlformats.org/drawingml/2006/main" name="11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2.xml><?xml version="1.0" encoding="utf-8"?>
<a:theme xmlns:a="http://schemas.openxmlformats.org/drawingml/2006/main" name="12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3.xml><?xml version="1.0" encoding="utf-8"?>
<a:theme xmlns:a="http://schemas.openxmlformats.org/drawingml/2006/main" name="12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4.xml><?xml version="1.0" encoding="utf-8"?>
<a:theme xmlns:a="http://schemas.openxmlformats.org/drawingml/2006/main" name="12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5.xml><?xml version="1.0" encoding="utf-8"?>
<a:theme xmlns:a="http://schemas.openxmlformats.org/drawingml/2006/main" name="12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6.xml><?xml version="1.0" encoding="utf-8"?>
<a:theme xmlns:a="http://schemas.openxmlformats.org/drawingml/2006/main" name="12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7.xml><?xml version="1.0" encoding="utf-8"?>
<a:theme xmlns:a="http://schemas.openxmlformats.org/drawingml/2006/main" name="12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8.xml><?xml version="1.0" encoding="utf-8"?>
<a:theme xmlns:a="http://schemas.openxmlformats.org/drawingml/2006/main" name="12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9.xml><?xml version="1.0" encoding="utf-8"?>
<a:theme xmlns:a="http://schemas.openxmlformats.org/drawingml/2006/main" name="12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0.xml><?xml version="1.0" encoding="utf-8"?>
<a:theme xmlns:a="http://schemas.openxmlformats.org/drawingml/2006/main" name="12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1.xml><?xml version="1.0" encoding="utf-8"?>
<a:theme xmlns:a="http://schemas.openxmlformats.org/drawingml/2006/main" name="12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2.xml><?xml version="1.0" encoding="utf-8"?>
<a:theme xmlns:a="http://schemas.openxmlformats.org/drawingml/2006/main" name="13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3.xml><?xml version="1.0" encoding="utf-8"?>
<a:theme xmlns:a="http://schemas.openxmlformats.org/drawingml/2006/main" name="13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4.xml><?xml version="1.0" encoding="utf-8"?>
<a:theme xmlns:a="http://schemas.openxmlformats.org/drawingml/2006/main" name="13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5.xml><?xml version="1.0" encoding="utf-8"?>
<a:theme xmlns:a="http://schemas.openxmlformats.org/drawingml/2006/main" name="13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6.xml><?xml version="1.0" encoding="utf-8"?>
<a:theme xmlns:a="http://schemas.openxmlformats.org/drawingml/2006/main" name="13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7.xml><?xml version="1.0" encoding="utf-8"?>
<a:theme xmlns:a="http://schemas.openxmlformats.org/drawingml/2006/main" name="13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8.xml><?xml version="1.0" encoding="utf-8"?>
<a:theme xmlns:a="http://schemas.openxmlformats.org/drawingml/2006/main" name="13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9.xml><?xml version="1.0" encoding="utf-8"?>
<a:theme xmlns:a="http://schemas.openxmlformats.org/drawingml/2006/main" name="13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0.xml><?xml version="1.0" encoding="utf-8"?>
<a:theme xmlns:a="http://schemas.openxmlformats.org/drawingml/2006/main" name="13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1.xml><?xml version="1.0" encoding="utf-8"?>
<a:theme xmlns:a="http://schemas.openxmlformats.org/drawingml/2006/main" name="13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2.xml><?xml version="1.0" encoding="utf-8"?>
<a:theme xmlns:a="http://schemas.openxmlformats.org/drawingml/2006/main" name="14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4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3.xml><?xml version="1.0" encoding="utf-8"?>
<a:theme xmlns:a="http://schemas.openxmlformats.org/drawingml/2006/main" name="14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4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4.xml><?xml version="1.0" encoding="utf-8"?>
<a:theme xmlns:a="http://schemas.openxmlformats.org/drawingml/2006/main" name="14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4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5.xml><?xml version="1.0" encoding="utf-8"?>
<a:theme xmlns:a="http://schemas.openxmlformats.org/drawingml/2006/main" name="14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4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6.xml><?xml version="1.0" encoding="utf-8"?>
<a:theme xmlns:a="http://schemas.openxmlformats.org/drawingml/2006/main" name="14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4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7.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3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4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4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4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4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4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4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4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4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5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5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5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5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5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5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5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5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5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5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6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6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6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6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6.xml><?xml version="1.0" encoding="utf-8"?>
<a:theme xmlns:a="http://schemas.openxmlformats.org/drawingml/2006/main" name="6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7.xml><?xml version="1.0" encoding="utf-8"?>
<a:theme xmlns:a="http://schemas.openxmlformats.org/drawingml/2006/main" name="6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8.xml><?xml version="1.0" encoding="utf-8"?>
<a:theme xmlns:a="http://schemas.openxmlformats.org/drawingml/2006/main" name="6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9.xml><?xml version="1.0" encoding="utf-8"?>
<a:theme xmlns:a="http://schemas.openxmlformats.org/drawingml/2006/main" name="6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6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1.xml><?xml version="1.0" encoding="utf-8"?>
<a:theme xmlns:a="http://schemas.openxmlformats.org/drawingml/2006/main" name="6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2.xml><?xml version="1.0" encoding="utf-8"?>
<a:theme xmlns:a="http://schemas.openxmlformats.org/drawingml/2006/main" name="7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3.xml><?xml version="1.0" encoding="utf-8"?>
<a:theme xmlns:a="http://schemas.openxmlformats.org/drawingml/2006/main" name="7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4.xml><?xml version="1.0" encoding="utf-8"?>
<a:theme xmlns:a="http://schemas.openxmlformats.org/drawingml/2006/main" name="7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5.xml><?xml version="1.0" encoding="utf-8"?>
<a:theme xmlns:a="http://schemas.openxmlformats.org/drawingml/2006/main" name="7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6.xml><?xml version="1.0" encoding="utf-8"?>
<a:theme xmlns:a="http://schemas.openxmlformats.org/drawingml/2006/main" name="7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7.xml><?xml version="1.0" encoding="utf-8"?>
<a:theme xmlns:a="http://schemas.openxmlformats.org/drawingml/2006/main" name="7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8.xml><?xml version="1.0" encoding="utf-8"?>
<a:theme xmlns:a="http://schemas.openxmlformats.org/drawingml/2006/main" name="7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9.xml><?xml version="1.0" encoding="utf-8"?>
<a:theme xmlns:a="http://schemas.openxmlformats.org/drawingml/2006/main" name="7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0.xml><?xml version="1.0" encoding="utf-8"?>
<a:theme xmlns:a="http://schemas.openxmlformats.org/drawingml/2006/main" name="7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1.xml><?xml version="1.0" encoding="utf-8"?>
<a:theme xmlns:a="http://schemas.openxmlformats.org/drawingml/2006/main" name="7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2.xml><?xml version="1.0" encoding="utf-8"?>
<a:theme xmlns:a="http://schemas.openxmlformats.org/drawingml/2006/main" name="8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3.xml><?xml version="1.0" encoding="utf-8"?>
<a:theme xmlns:a="http://schemas.openxmlformats.org/drawingml/2006/main" name="8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4.xml><?xml version="1.0" encoding="utf-8"?>
<a:theme xmlns:a="http://schemas.openxmlformats.org/drawingml/2006/main" name="8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5.xml><?xml version="1.0" encoding="utf-8"?>
<a:theme xmlns:a="http://schemas.openxmlformats.org/drawingml/2006/main" name="8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6.xml><?xml version="1.0" encoding="utf-8"?>
<a:theme xmlns:a="http://schemas.openxmlformats.org/drawingml/2006/main" name="8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7.xml><?xml version="1.0" encoding="utf-8"?>
<a:theme xmlns:a="http://schemas.openxmlformats.org/drawingml/2006/main" name="8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8.xml><?xml version="1.0" encoding="utf-8"?>
<a:theme xmlns:a="http://schemas.openxmlformats.org/drawingml/2006/main" name="8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9.xml><?xml version="1.0" encoding="utf-8"?>
<a:theme xmlns:a="http://schemas.openxmlformats.org/drawingml/2006/main" name="8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0.xml><?xml version="1.0" encoding="utf-8"?>
<a:theme xmlns:a="http://schemas.openxmlformats.org/drawingml/2006/main" name="88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8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1.xml><?xml version="1.0" encoding="utf-8"?>
<a:theme xmlns:a="http://schemas.openxmlformats.org/drawingml/2006/main" name="89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9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2.xml><?xml version="1.0" encoding="utf-8"?>
<a:theme xmlns:a="http://schemas.openxmlformats.org/drawingml/2006/main" name="90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0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3.xml><?xml version="1.0" encoding="utf-8"?>
<a:theme xmlns:a="http://schemas.openxmlformats.org/drawingml/2006/main" name="91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1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4.xml><?xml version="1.0" encoding="utf-8"?>
<a:theme xmlns:a="http://schemas.openxmlformats.org/drawingml/2006/main" name="92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2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5.xml><?xml version="1.0" encoding="utf-8"?>
<a:theme xmlns:a="http://schemas.openxmlformats.org/drawingml/2006/main" name="93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3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6.xml><?xml version="1.0" encoding="utf-8"?>
<a:theme xmlns:a="http://schemas.openxmlformats.org/drawingml/2006/main" name="94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4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7.xml><?xml version="1.0" encoding="utf-8"?>
<a:theme xmlns:a="http://schemas.openxmlformats.org/drawingml/2006/main" name="95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5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8.xml><?xml version="1.0" encoding="utf-8"?>
<a:theme xmlns:a="http://schemas.openxmlformats.org/drawingml/2006/main" name="96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6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9.xml><?xml version="1.0" encoding="utf-8"?>
<a:theme xmlns:a="http://schemas.openxmlformats.org/drawingml/2006/main" name="97_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Unicode MS"/>
        <a:ea typeface="幼圆"/>
        <a:cs typeface=""/>
      </a:majorFont>
      <a:minorFont>
        <a:latin typeface="Arial Unicode MS"/>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7_第一PPT，www.1ppt.com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4906</Words>
  <Application>WPS 演示</Application>
  <PresentationFormat>自定义</PresentationFormat>
  <Paragraphs>193</Paragraphs>
  <Slides>17</Slides>
  <Notes>2</Notes>
  <HiddenSlides>0</HiddenSlides>
  <MMClips>0</MMClips>
  <ScaleCrop>false</ScaleCrop>
  <HeadingPairs>
    <vt:vector size="6" baseType="variant">
      <vt:variant>
        <vt:lpstr>已用的字体</vt:lpstr>
      </vt:variant>
      <vt:variant>
        <vt:i4>12</vt:i4>
      </vt:variant>
      <vt:variant>
        <vt:lpstr>主题</vt:lpstr>
      </vt:variant>
      <vt:variant>
        <vt:i4>146</vt:i4>
      </vt:variant>
      <vt:variant>
        <vt:lpstr>幻灯片标题</vt:lpstr>
      </vt:variant>
      <vt:variant>
        <vt:i4>17</vt:i4>
      </vt:variant>
    </vt:vector>
  </HeadingPairs>
  <TitlesOfParts>
    <vt:vector size="175" baseType="lpstr">
      <vt:lpstr>Arial</vt:lpstr>
      <vt:lpstr>宋体</vt:lpstr>
      <vt:lpstr>Wingdings</vt:lpstr>
      <vt:lpstr>Calibri</vt:lpstr>
      <vt:lpstr>Arial Unicode MS</vt:lpstr>
      <vt:lpstr>幼圆</vt:lpstr>
      <vt:lpstr>等线 Light</vt:lpstr>
      <vt:lpstr>等线</vt:lpstr>
      <vt:lpstr>微软雅黑</vt:lpstr>
      <vt:lpstr>黑体</vt:lpstr>
      <vt:lpstr>Wingdings</vt:lpstr>
      <vt:lpstr>楷体</vt:lpstr>
      <vt:lpstr>第一PPT，www.1ppt.com</vt:lpstr>
      <vt:lpstr>自定义设计方案</vt:lpstr>
      <vt:lpstr>1_第一PPT，www.1ppt.com</vt:lpstr>
      <vt:lpstr>2_第一PPT，www.1ppt.com</vt:lpstr>
      <vt:lpstr>3_第一PPT，www.1ppt.com</vt:lpstr>
      <vt:lpstr>4_第一PPT，www.1ppt.com</vt:lpstr>
      <vt:lpstr>5_第一PPT，www.1ppt.com</vt:lpstr>
      <vt:lpstr>6_第一PPT，www.1ppt.com</vt:lpstr>
      <vt:lpstr>7_第一PPT，www.1ppt.com</vt:lpstr>
      <vt:lpstr>8_第一PPT，www.1ppt.com</vt:lpstr>
      <vt:lpstr>9_第一PPT，www.1ppt.com</vt:lpstr>
      <vt:lpstr>10_第一PPT，www.1ppt.com</vt:lpstr>
      <vt:lpstr>11_第一PPT，www.1ppt.com</vt:lpstr>
      <vt:lpstr>12_第一PPT，www.1ppt.com</vt:lpstr>
      <vt:lpstr>13_第一PPT，www.1ppt.com</vt:lpstr>
      <vt:lpstr>14_第一PPT，www.1ppt.com</vt:lpstr>
      <vt:lpstr>15_第一PPT，www.1ppt.com</vt:lpstr>
      <vt:lpstr>16_第一PPT，www.1ppt.com</vt:lpstr>
      <vt:lpstr>17_第一PPT，www.1ppt.com</vt:lpstr>
      <vt:lpstr>18_第一PPT，www.1ppt.com</vt:lpstr>
      <vt:lpstr>19_第一PPT，www.1ppt.com</vt:lpstr>
      <vt:lpstr>20_第一PPT，www.1ppt.com</vt:lpstr>
      <vt:lpstr>21_第一PPT，www.1ppt.com</vt:lpstr>
      <vt:lpstr>22_第一PPT，www.1ppt.com</vt:lpstr>
      <vt:lpstr>23_第一PPT，www.1ppt.com</vt:lpstr>
      <vt:lpstr>24_第一PPT，www.1ppt.com</vt:lpstr>
      <vt:lpstr>25_第一PPT，www.1ppt.com</vt:lpstr>
      <vt:lpstr>26_第一PPT，www.1ppt.com</vt:lpstr>
      <vt:lpstr>27_第一PPT，www.1ppt.com</vt:lpstr>
      <vt:lpstr>28_第一PPT，www.1ppt.com</vt:lpstr>
      <vt:lpstr>29_第一PPT，www.1ppt.com</vt:lpstr>
      <vt:lpstr>30_第一PPT，www.1ppt.com</vt:lpstr>
      <vt:lpstr>31_第一PPT，www.1ppt.com</vt:lpstr>
      <vt:lpstr>32_第一PPT，www.1ppt.com</vt:lpstr>
      <vt:lpstr>33_第一PPT，www.1ppt.com</vt:lpstr>
      <vt:lpstr>34_第一PPT，www.1ppt.com</vt:lpstr>
      <vt:lpstr>35_第一PPT，www.1ppt.com</vt:lpstr>
      <vt:lpstr>36_第一PPT，www.1ppt.com</vt:lpstr>
      <vt:lpstr>37_第一PPT，www.1ppt.com</vt:lpstr>
      <vt:lpstr>38_第一PPT，www.1ppt.com</vt:lpstr>
      <vt:lpstr>39_第一PPT，www.1ppt.com</vt:lpstr>
      <vt:lpstr>40_第一PPT，www.1ppt.com</vt:lpstr>
      <vt:lpstr>41_第一PPT，www.1ppt.com</vt:lpstr>
      <vt:lpstr>42_第一PPT，www.1ppt.com</vt:lpstr>
      <vt:lpstr>43_第一PPT，www.1ppt.com</vt:lpstr>
      <vt:lpstr>44_第一PPT，www.1ppt.com</vt:lpstr>
      <vt:lpstr>45_第一PPT，www.1ppt.com</vt:lpstr>
      <vt:lpstr>46_第一PPT，www.1ppt.com</vt:lpstr>
      <vt:lpstr>47_第一PPT，www.1ppt.com</vt:lpstr>
      <vt:lpstr>48_第一PPT，www.1ppt.com</vt:lpstr>
      <vt:lpstr>49_第一PPT，www.1ppt.com</vt:lpstr>
      <vt:lpstr>50_第一PPT，www.1ppt.com</vt:lpstr>
      <vt:lpstr>51_第一PPT，www.1ppt.com</vt:lpstr>
      <vt:lpstr>52_第一PPT，www.1ppt.com</vt:lpstr>
      <vt:lpstr>53_第一PPT，www.1ppt.com</vt:lpstr>
      <vt:lpstr>54_第一PPT，www.1ppt.com</vt:lpstr>
      <vt:lpstr>55_第一PPT，www.1ppt.com</vt:lpstr>
      <vt:lpstr>56_第一PPT，www.1ppt.com</vt:lpstr>
      <vt:lpstr>57_第一PPT，www.1ppt.com</vt:lpstr>
      <vt:lpstr>58_第一PPT，www.1ppt.com</vt:lpstr>
      <vt:lpstr>59_第一PPT，www.1ppt.com</vt:lpstr>
      <vt:lpstr>60_第一PPT，www.1ppt.com</vt:lpstr>
      <vt:lpstr>61_第一PPT，www.1ppt.com</vt:lpstr>
      <vt:lpstr>62_第一PPT，www.1ppt.com</vt:lpstr>
      <vt:lpstr>63_第一PPT，www.1ppt.com</vt:lpstr>
      <vt:lpstr>64_第一PPT，www.1ppt.com</vt:lpstr>
      <vt:lpstr>65_第一PPT，www.1ppt.com</vt:lpstr>
      <vt:lpstr>66_第一PPT，www.1ppt.com</vt:lpstr>
      <vt:lpstr>67_第一PPT，www.1ppt.com</vt:lpstr>
      <vt:lpstr>68_第一PPT，www.1ppt.com</vt:lpstr>
      <vt:lpstr>69_第一PPT，www.1ppt.com</vt:lpstr>
      <vt:lpstr>70_第一PPT，www.1ppt.com</vt:lpstr>
      <vt:lpstr>71_第一PPT，www.1ppt.com</vt:lpstr>
      <vt:lpstr>72_第一PPT，www.1ppt.com</vt:lpstr>
      <vt:lpstr>73_第一PPT，www.1ppt.com</vt:lpstr>
      <vt:lpstr>74_第一PPT，www.1ppt.com</vt:lpstr>
      <vt:lpstr>75_第一PPT，www.1ppt.com</vt:lpstr>
      <vt:lpstr>76_第一PPT，www.1ppt.com</vt:lpstr>
      <vt:lpstr>77_第一PPT，www.1ppt.com</vt:lpstr>
      <vt:lpstr>78_第一PPT，www.1ppt.com</vt:lpstr>
      <vt:lpstr>79_第一PPT，www.1ppt.com</vt:lpstr>
      <vt:lpstr>80_第一PPT，www.1ppt.com</vt:lpstr>
      <vt:lpstr>81_第一PPT，www.1ppt.com</vt:lpstr>
      <vt:lpstr>82_第一PPT，www.1ppt.com</vt:lpstr>
      <vt:lpstr>83_第一PPT，www.1ppt.com</vt:lpstr>
      <vt:lpstr>84_第一PPT，www.1ppt.com</vt:lpstr>
      <vt:lpstr>85_第一PPT，www.1ppt.com</vt:lpstr>
      <vt:lpstr>86_第一PPT，www.1ppt.com</vt:lpstr>
      <vt:lpstr>87_第一PPT，www.1ppt.com</vt:lpstr>
      <vt:lpstr>88_第一PPT，www.1ppt.com</vt:lpstr>
      <vt:lpstr>89_第一PPT，www.1ppt.com</vt:lpstr>
      <vt:lpstr>90_第一PPT，www.1ppt.com</vt:lpstr>
      <vt:lpstr>91_第一PPT，www.1ppt.com</vt:lpstr>
      <vt:lpstr>92_第一PPT，www.1ppt.com</vt:lpstr>
      <vt:lpstr>93_第一PPT，www.1ppt.com</vt:lpstr>
      <vt:lpstr>94_第一PPT，www.1ppt.com</vt:lpstr>
      <vt:lpstr>95_第一PPT，www.1ppt.com</vt:lpstr>
      <vt:lpstr>96_第一PPT，www.1ppt.com</vt:lpstr>
      <vt:lpstr>97_第一PPT，www.1ppt.com</vt:lpstr>
      <vt:lpstr>98_第一PPT，www.1ppt.com</vt:lpstr>
      <vt:lpstr>99_第一PPT，www.1ppt.com</vt:lpstr>
      <vt:lpstr>100_第一PPT，www.1ppt.com</vt:lpstr>
      <vt:lpstr>101_第一PPT，www.1ppt.com</vt:lpstr>
      <vt:lpstr>102_第一PPT，www.1ppt.com</vt:lpstr>
      <vt:lpstr>103_第一PPT，www.1ppt.com</vt:lpstr>
      <vt:lpstr>104_第一PPT，www.1ppt.com</vt:lpstr>
      <vt:lpstr>105_第一PPT，www.1ppt.com</vt:lpstr>
      <vt:lpstr>106_第一PPT，www.1ppt.com</vt:lpstr>
      <vt:lpstr>107_第一PPT，www.1ppt.com</vt:lpstr>
      <vt:lpstr>108_第一PPT，www.1ppt.com</vt:lpstr>
      <vt:lpstr>109_第一PPT，www.1ppt.com</vt:lpstr>
      <vt:lpstr>110_第一PPT，www.1ppt.com</vt:lpstr>
      <vt:lpstr>111_第一PPT，www.1ppt.com</vt:lpstr>
      <vt:lpstr>112_第一PPT，www.1ppt.com</vt:lpstr>
      <vt:lpstr>113_第一PPT，www.1ppt.com</vt:lpstr>
      <vt:lpstr>114_第一PPT，www.1ppt.com</vt:lpstr>
      <vt:lpstr>115_第一PPT，www.1ppt.com</vt:lpstr>
      <vt:lpstr>116_第一PPT，www.1ppt.com</vt:lpstr>
      <vt:lpstr>117_第一PPT，www.1ppt.com</vt:lpstr>
      <vt:lpstr>118_第一PPT，www.1ppt.com</vt:lpstr>
      <vt:lpstr>119_第一PPT，www.1ppt.com</vt:lpstr>
      <vt:lpstr>120_第一PPT，www.1ppt.com</vt:lpstr>
      <vt:lpstr>121_第一PPT，www.1ppt.com</vt:lpstr>
      <vt:lpstr>122_第一PPT，www.1ppt.com</vt:lpstr>
      <vt:lpstr>123_第一PPT，www.1ppt.com</vt:lpstr>
      <vt:lpstr>124_第一PPT，www.1ppt.com</vt:lpstr>
      <vt:lpstr>125_第一PPT，www.1ppt.com</vt:lpstr>
      <vt:lpstr>126_第一PPT，www.1ppt.com</vt:lpstr>
      <vt:lpstr>127_第一PPT，www.1ppt.com</vt:lpstr>
      <vt:lpstr>128_第一PPT，www.1ppt.com</vt:lpstr>
      <vt:lpstr>129_第一PPT，www.1ppt.com</vt:lpstr>
      <vt:lpstr>130_第一PPT，www.1ppt.com</vt:lpstr>
      <vt:lpstr>131_第一PPT，www.1ppt.com</vt:lpstr>
      <vt:lpstr>132_第一PPT，www.1ppt.com</vt:lpstr>
      <vt:lpstr>133_第一PPT，www.1ppt.com</vt:lpstr>
      <vt:lpstr>134_第一PPT，www.1ppt.com</vt:lpstr>
      <vt:lpstr>135_第一PPT，www.1ppt.com</vt:lpstr>
      <vt:lpstr>136_第一PPT，www.1ppt.com</vt:lpstr>
      <vt:lpstr>137_第一PPT，www.1ppt.com</vt:lpstr>
      <vt:lpstr>138_第一PPT，www.1ppt.com</vt:lpstr>
      <vt:lpstr>139_第一PPT，www.1ppt.com</vt:lpstr>
      <vt:lpstr>140_第一PPT，www.1ppt.com</vt:lpstr>
      <vt:lpstr>141_第一PPT，www.1ppt.com</vt:lpstr>
      <vt:lpstr>142_第一PPT，www.1ppt.com</vt:lpstr>
      <vt:lpstr>143_第一PPT，www.1ppt.com</vt:lpstr>
      <vt:lpstr>144_第一PPT，www.1ppt.com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商务计划</dc:title>
  <dc:creator>第一PPT模板网：www.1ppt.com</dc:creator>
  <cp:keywords>第一PPT模板网：www.1ppt.com</cp:keywords>
  <cp:lastModifiedBy>木丹</cp:lastModifiedBy>
  <cp:revision>880</cp:revision>
  <dcterms:created xsi:type="dcterms:W3CDTF">2014-06-26T14:43:00Z</dcterms:created>
  <dcterms:modified xsi:type="dcterms:W3CDTF">2026-07-06T02:53:02Z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1FB36E1EDF3F418B90E65EA0693B80A4_12</vt:lpwstr>
  </property>
</Properties>
</file>